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66" r:id="rId2"/>
    <p:sldId id="256" r:id="rId3"/>
    <p:sldId id="257" r:id="rId4"/>
    <p:sldId id="259" r:id="rId5"/>
    <p:sldId id="260" r:id="rId6"/>
    <p:sldId id="264" r:id="rId7"/>
    <p:sldId id="261" r:id="rId8"/>
    <p:sldId id="262" r:id="rId9"/>
    <p:sldId id="265" r:id="rId10"/>
    <p:sldId id="263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32B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12" autoAdjust="0"/>
    <p:restoredTop sz="86749" autoAdjust="0"/>
  </p:normalViewPr>
  <p:slideViewPr>
    <p:cSldViewPr>
      <p:cViewPr varScale="1">
        <p:scale>
          <a:sx n="61" d="100"/>
          <a:sy n="61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5972-F9DA-4C7D-BE6E-A126B576A643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5BC6F-0868-40CE-A751-C90780C7112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5BC6F-0868-40CE-A751-C90780C71123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E473C2-3295-4D35-ABD2-F9B5F6ED27AD}" type="datetimeFigureOut">
              <a:rPr lang="pl-PL" smtClean="0"/>
              <a:pPr/>
              <a:t>2014-11-28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F6FFC96-6D7A-4F01-81F8-25B4F13D82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solidFill>
                  <a:srgbClr val="FF0066"/>
                </a:solidFill>
                <a:latin typeface="Chiller" pitchFamily="82" charset="0"/>
              </a:rPr>
              <a:t>Razem    można    wszystko</a:t>
            </a:r>
            <a:endParaRPr lang="pl-PL" sz="5400" b="1" dirty="0">
              <a:solidFill>
                <a:srgbClr val="FF0066"/>
              </a:solidFill>
              <a:latin typeface="Chiller" pitchFamily="82" charset="0"/>
            </a:endParaRPr>
          </a:p>
        </p:txBody>
      </p:sp>
      <p:pic>
        <p:nvPicPr>
          <p:cNvPr id="8" name="Symbol zastępczy zawartości 7" descr="Obraz 1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571612"/>
            <a:ext cx="4191000" cy="4714908"/>
          </a:xfrm>
          <a:prstGeom prst="cloudCallout">
            <a:avLst>
              <a:gd name="adj1" fmla="val -9739"/>
              <a:gd name="adj2" fmla="val 40805"/>
            </a:avLst>
          </a:prstGeom>
        </p:spPr>
      </p:pic>
      <p:pic>
        <p:nvPicPr>
          <p:cNvPr id="9" name="Symbol zastępczy zawartości 8" descr="Obraz 1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571612"/>
            <a:ext cx="4067204" cy="4714908"/>
          </a:xfrm>
          <a:prstGeom prst="cloudCallout">
            <a:avLst>
              <a:gd name="adj1" fmla="val -15879"/>
              <a:gd name="adj2" fmla="val 28643"/>
            </a:avLst>
          </a:prstGeom>
        </p:spPr>
      </p:pic>
      <p:sp>
        <p:nvSpPr>
          <p:cNvPr id="11" name="Schemat blokowy: proces alternatywny 10"/>
          <p:cNvSpPr/>
          <p:nvPr/>
        </p:nvSpPr>
        <p:spPr>
          <a:xfrm>
            <a:off x="2643174" y="5715016"/>
            <a:ext cx="3786214" cy="8984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latin typeface="Comic Sans MS" pitchFamily="66" charset="0"/>
              </a:rPr>
              <a:t>i miś ożył…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5.10.2014 2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" y="2348880"/>
            <a:ext cx="4320479" cy="3888432"/>
          </a:xfrm>
        </p:spPr>
      </p:pic>
      <p:pic>
        <p:nvPicPr>
          <p:cNvPr id="6" name="Symbol zastępczy zawartości 5" descr="15.10.2014 2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4"/>
            <a:ext cx="4343400" cy="3903687"/>
          </a:xfrm>
        </p:spPr>
      </p:pic>
      <p:pic>
        <p:nvPicPr>
          <p:cNvPr id="3074" name="Picture 2" descr="C:\Users\BF\Desktop\ZTU prezentacja\15.10.2014 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8712968" cy="1830691"/>
          </a:xfrm>
          <a:prstGeom prst="rect">
            <a:avLst/>
          </a:prstGeom>
          <a:noFill/>
        </p:spPr>
      </p:pic>
      <p:sp>
        <p:nvSpPr>
          <p:cNvPr id="8" name="Objaśnienie w chmurce 7"/>
          <p:cNvSpPr/>
          <p:nvPr/>
        </p:nvSpPr>
        <p:spPr>
          <a:xfrm>
            <a:off x="1979712" y="836712"/>
            <a:ext cx="5688632" cy="2664296"/>
          </a:xfrm>
          <a:prstGeom prst="cloudCallout">
            <a:avLst>
              <a:gd name="adj1" fmla="val -21512"/>
              <a:gd name="adj2" fmla="val 688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Każdy z nas ma swój sposób</a:t>
            </a:r>
          </a:p>
          <a:p>
            <a:pPr algn="ctr"/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 na „czas  dla siebie”. </a:t>
            </a:r>
          </a:p>
          <a:p>
            <a:pPr algn="ctr"/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Jednak najlepiej czujemy się razem, w swoim towarzystwie, bo </a:t>
            </a:r>
          </a:p>
          <a:p>
            <a:pPr algn="ctr"/>
            <a:endParaRPr lang="pl-PL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RAZEM MOŻNA WSZYSTKO!!!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BF\Desktop\ZTU prezentacja\15.10.2014 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296"/>
            <a:ext cx="9144000" cy="7365108"/>
          </a:xfrm>
          <a:prstGeom prst="rect">
            <a:avLst/>
          </a:prstGeom>
          <a:noFill/>
        </p:spPr>
      </p:pic>
      <p:sp>
        <p:nvSpPr>
          <p:cNvPr id="7" name="Objaśnienie w chmurce 6"/>
          <p:cNvSpPr/>
          <p:nvPr/>
        </p:nvSpPr>
        <p:spPr>
          <a:xfrm>
            <a:off x="395536" y="188640"/>
            <a:ext cx="3168352" cy="2433760"/>
          </a:xfrm>
          <a:prstGeom prst="cloudCallout">
            <a:avLst>
              <a:gd name="adj1" fmla="val 61531"/>
              <a:gd name="adj2" fmla="val 488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latin typeface="Comic Sans MS" pitchFamily="66" charset="0"/>
              </a:rPr>
              <a:t>To my uczniowie klasy </a:t>
            </a:r>
            <a:r>
              <a:rPr lang="pl-PL" sz="2000" dirty="0" err="1" smtClean="0">
                <a:latin typeface="Comic Sans MS" pitchFamily="66" charset="0"/>
              </a:rPr>
              <a:t>IVa</a:t>
            </a:r>
            <a:r>
              <a:rPr lang="pl-PL" sz="2000" dirty="0" smtClean="0">
                <a:latin typeface="Comic Sans MS" pitchFamily="66" charset="0"/>
              </a:rPr>
              <a:t>– </a:t>
            </a:r>
            <a:r>
              <a:rPr lang="pl-PL" sz="2000" dirty="0" err="1" smtClean="0">
                <a:latin typeface="Comic Sans MS" pitchFamily="66" charset="0"/>
              </a:rPr>
              <a:t>Va</a:t>
            </a:r>
            <a:r>
              <a:rPr lang="pl-PL" sz="2000" dirty="0" smtClean="0">
                <a:latin typeface="Comic Sans MS" pitchFamily="66" charset="0"/>
              </a:rPr>
              <a:t> </a:t>
            </a:r>
            <a:r>
              <a:rPr lang="pl-PL" sz="2000" dirty="0" err="1" smtClean="0">
                <a:latin typeface="Comic Sans MS" pitchFamily="66" charset="0"/>
              </a:rPr>
              <a:t>–VI</a:t>
            </a:r>
            <a:r>
              <a:rPr lang="pl-PL" sz="2000" dirty="0" smtClean="0">
                <a:latin typeface="Comic Sans MS" pitchFamily="66" charset="0"/>
              </a:rPr>
              <a:t>a. </a:t>
            </a:r>
          </a:p>
        </p:txBody>
      </p:sp>
      <p:sp>
        <p:nvSpPr>
          <p:cNvPr id="8" name="Objaśnienie w chmurce 7"/>
          <p:cNvSpPr/>
          <p:nvPr/>
        </p:nvSpPr>
        <p:spPr>
          <a:xfrm>
            <a:off x="2143108" y="2071678"/>
            <a:ext cx="1273300" cy="612648"/>
          </a:xfrm>
          <a:prstGeom prst="cloudCallout">
            <a:avLst>
              <a:gd name="adj1" fmla="val 36958"/>
              <a:gd name="adj2" fmla="val 730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Kamil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9" name="Objaśnienie w chmurce 8"/>
          <p:cNvSpPr/>
          <p:nvPr/>
        </p:nvSpPr>
        <p:spPr>
          <a:xfrm>
            <a:off x="3286116" y="1785926"/>
            <a:ext cx="1643074" cy="612648"/>
          </a:xfrm>
          <a:prstGeom prst="cloudCallout">
            <a:avLst>
              <a:gd name="adj1" fmla="val 26380"/>
              <a:gd name="adj2" fmla="val 9193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Szymek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0" name="Objaśnienie w chmurce 9"/>
          <p:cNvSpPr/>
          <p:nvPr/>
        </p:nvSpPr>
        <p:spPr>
          <a:xfrm>
            <a:off x="4644008" y="1484784"/>
            <a:ext cx="1499628" cy="612648"/>
          </a:xfrm>
          <a:prstGeom prst="cloudCallout">
            <a:avLst>
              <a:gd name="adj1" fmla="val -1065"/>
              <a:gd name="adj2" fmla="val 9613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Bartek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1" name="Objaśnienie w chmurce 10"/>
          <p:cNvSpPr/>
          <p:nvPr/>
        </p:nvSpPr>
        <p:spPr>
          <a:xfrm>
            <a:off x="5500694" y="1928802"/>
            <a:ext cx="1512168" cy="612648"/>
          </a:xfrm>
          <a:prstGeom prst="cloudCallout">
            <a:avLst>
              <a:gd name="adj1" fmla="val -5503"/>
              <a:gd name="adj2" fmla="val 9403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Damian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2" name="Objaśnienie w chmurce 11"/>
          <p:cNvSpPr/>
          <p:nvPr/>
        </p:nvSpPr>
        <p:spPr>
          <a:xfrm>
            <a:off x="6357950" y="3643314"/>
            <a:ext cx="1944216" cy="612648"/>
          </a:xfrm>
          <a:prstGeom prst="cloudCallout">
            <a:avLst>
              <a:gd name="adj1" fmla="val -29179"/>
              <a:gd name="adj2" fmla="val -8254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Sebastian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3" name="Objaśnienie w chmurce 12"/>
          <p:cNvSpPr/>
          <p:nvPr/>
        </p:nvSpPr>
        <p:spPr>
          <a:xfrm>
            <a:off x="6804248" y="1628800"/>
            <a:ext cx="1482528" cy="612648"/>
          </a:xfrm>
          <a:prstGeom prst="cloudCallout">
            <a:avLst>
              <a:gd name="adj1" fmla="val -2659"/>
              <a:gd name="adj2" fmla="val 8772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Patryk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4" name="Objaśnienie w chmurce 13"/>
          <p:cNvSpPr/>
          <p:nvPr/>
        </p:nvSpPr>
        <p:spPr>
          <a:xfrm>
            <a:off x="7596336" y="2060848"/>
            <a:ext cx="1368152" cy="612648"/>
          </a:xfrm>
          <a:prstGeom prst="cloudCallout">
            <a:avLst>
              <a:gd name="adj1" fmla="val -17068"/>
              <a:gd name="adj2" fmla="val 9193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Michał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6" name="Objaśnienie w chmurce 15"/>
          <p:cNvSpPr/>
          <p:nvPr/>
        </p:nvSpPr>
        <p:spPr>
          <a:xfrm>
            <a:off x="4714876" y="3068960"/>
            <a:ext cx="1585316" cy="612648"/>
          </a:xfrm>
          <a:prstGeom prst="cloudCallout">
            <a:avLst>
              <a:gd name="adj1" fmla="val -9761"/>
              <a:gd name="adj2" fmla="val 6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Justyna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7" name="Objaśnienie w chmurce 16"/>
          <p:cNvSpPr/>
          <p:nvPr/>
        </p:nvSpPr>
        <p:spPr>
          <a:xfrm>
            <a:off x="5143504" y="4357694"/>
            <a:ext cx="1500198" cy="612648"/>
          </a:xfrm>
          <a:prstGeom prst="cloudCallout">
            <a:avLst>
              <a:gd name="adj1" fmla="val 21250"/>
              <a:gd name="adj2" fmla="val -7414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Natalia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2050" name="Picture 2" descr="C:\Users\BF\Desktop\ZTU prezentacja\CAM00049.jpg"/>
          <p:cNvPicPr>
            <a:picLocks noChangeAspect="1" noChangeArrowheads="1"/>
          </p:cNvPicPr>
          <p:nvPr/>
        </p:nvPicPr>
        <p:blipFill>
          <a:blip r:embed="rId4" cstate="print"/>
          <a:srcRect l="37510" t="16657" r="26143" b="4543"/>
          <a:stretch>
            <a:fillRect/>
          </a:stretch>
        </p:blipFill>
        <p:spPr bwMode="auto">
          <a:xfrm>
            <a:off x="2714612" y="3571876"/>
            <a:ext cx="1151447" cy="1872447"/>
          </a:xfrm>
          <a:prstGeom prst="rect">
            <a:avLst/>
          </a:prstGeom>
          <a:noFill/>
        </p:spPr>
      </p:pic>
      <p:pic>
        <p:nvPicPr>
          <p:cNvPr id="2051" name="Picture 3" descr="C:\Users\BF\Desktop\ZTU prezentacja\CAM00050.jpg"/>
          <p:cNvPicPr>
            <a:picLocks noChangeAspect="1" noChangeArrowheads="1"/>
          </p:cNvPicPr>
          <p:nvPr/>
        </p:nvPicPr>
        <p:blipFill>
          <a:blip r:embed="rId5" cstate="print"/>
          <a:srcRect l="28417" t="15142" r="39783"/>
          <a:stretch>
            <a:fillRect/>
          </a:stretch>
        </p:blipFill>
        <p:spPr bwMode="auto">
          <a:xfrm>
            <a:off x="1714480" y="3214686"/>
            <a:ext cx="1007382" cy="2016412"/>
          </a:xfrm>
          <a:prstGeom prst="rect">
            <a:avLst/>
          </a:prstGeom>
          <a:noFill/>
        </p:spPr>
      </p:pic>
      <p:sp>
        <p:nvSpPr>
          <p:cNvPr id="6" name="Objaśnienie w chmurce 5"/>
          <p:cNvSpPr/>
          <p:nvPr/>
        </p:nvSpPr>
        <p:spPr>
          <a:xfrm rot="195644">
            <a:off x="844530" y="4613340"/>
            <a:ext cx="3178228" cy="2156017"/>
          </a:xfrm>
          <a:prstGeom prst="cloudCallout">
            <a:avLst>
              <a:gd name="adj1" fmla="val 67080"/>
              <a:gd name="adj2" fmla="val -5742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Każdy z nas jest inny, </a:t>
            </a:r>
          </a:p>
          <a:p>
            <a:pPr algn="ctr"/>
            <a:r>
              <a:rPr lang="pl-PL" dirty="0" smtClean="0">
                <a:latin typeface="Comic Sans MS" pitchFamily="66" charset="0"/>
              </a:rPr>
              <a:t>ale łączy nas przyjaźń i różne zainteresowania…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19" name="Objaśnienie w chmurce 18"/>
          <p:cNvSpPr/>
          <p:nvPr/>
        </p:nvSpPr>
        <p:spPr>
          <a:xfrm>
            <a:off x="642910" y="2928934"/>
            <a:ext cx="1414466" cy="612648"/>
          </a:xfrm>
          <a:prstGeom prst="cloudCallout">
            <a:avLst>
              <a:gd name="adj1" fmla="val 55438"/>
              <a:gd name="adj2" fmla="val 751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Adrian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20" name="Objaśnienie w chmurce 19"/>
          <p:cNvSpPr/>
          <p:nvPr/>
        </p:nvSpPr>
        <p:spPr>
          <a:xfrm>
            <a:off x="2500298" y="3143248"/>
            <a:ext cx="1143008" cy="612648"/>
          </a:xfrm>
          <a:prstGeom prst="cloudCallout">
            <a:avLst>
              <a:gd name="adj1" fmla="val 5898"/>
              <a:gd name="adj2" fmla="val 8779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Kamil</a:t>
            </a:r>
          </a:p>
        </p:txBody>
      </p:sp>
      <p:sp>
        <p:nvSpPr>
          <p:cNvPr id="15" name="Objaśnienie w chmurce 14"/>
          <p:cNvSpPr/>
          <p:nvPr/>
        </p:nvSpPr>
        <p:spPr>
          <a:xfrm>
            <a:off x="3643306" y="3929066"/>
            <a:ext cx="914400" cy="612648"/>
          </a:xfrm>
          <a:prstGeom prst="cloudCallout">
            <a:avLst>
              <a:gd name="adj1" fmla="val 45294"/>
              <a:gd name="adj2" fmla="val -5376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Ola</a:t>
            </a: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F\Desktop\ZTU prezentacja\15.10.2014 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20" y="260648"/>
            <a:ext cx="8641160" cy="6120680"/>
          </a:xfrm>
          <a:prstGeom prst="rect">
            <a:avLst/>
          </a:prstGeom>
          <a:noFill/>
        </p:spPr>
      </p:pic>
      <p:sp>
        <p:nvSpPr>
          <p:cNvPr id="6" name="Objaśnienie w chmurce 5"/>
          <p:cNvSpPr/>
          <p:nvPr/>
        </p:nvSpPr>
        <p:spPr>
          <a:xfrm>
            <a:off x="3563888" y="332656"/>
            <a:ext cx="3744416" cy="194421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Jestem Ola. Moją pasją jest malowanie. Może kiedyś poznacie mnie jako sławna malarkę…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7" name="Schemat blokowy: proces alternatywny 6"/>
          <p:cNvSpPr/>
          <p:nvPr/>
        </p:nvSpPr>
        <p:spPr>
          <a:xfrm>
            <a:off x="1187624" y="4941168"/>
            <a:ext cx="3312368" cy="86409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Olu - powodzenia!</a:t>
            </a: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5.10.2014 2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32430" y="404664"/>
            <a:ext cx="5122186" cy="3470474"/>
          </a:xfrm>
        </p:spPr>
      </p:pic>
      <p:pic>
        <p:nvPicPr>
          <p:cNvPr id="6" name="Symbol zastępczy zawartości 5" descr="15.10.2014 2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1560" y="2996952"/>
            <a:ext cx="5256584" cy="3096344"/>
          </a:xfrm>
        </p:spPr>
      </p:pic>
      <p:sp>
        <p:nvSpPr>
          <p:cNvPr id="7" name="Objaśnienie w chmurce 6"/>
          <p:cNvSpPr/>
          <p:nvPr/>
        </p:nvSpPr>
        <p:spPr>
          <a:xfrm>
            <a:off x="323528" y="359817"/>
            <a:ext cx="4824536" cy="3066983"/>
          </a:xfrm>
          <a:prstGeom prst="cloudCallout">
            <a:avLst>
              <a:gd name="adj1" fmla="val 7870"/>
              <a:gd name="adj2" fmla="val 858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Comic Sans MS" pitchFamily="66" charset="0"/>
              </a:rPr>
              <a:t>Nasza klasowa drużyna piłkarska. </a:t>
            </a:r>
          </a:p>
          <a:p>
            <a:pPr algn="ctr"/>
            <a:r>
              <a:rPr lang="pl-PL" sz="2400" dirty="0" smtClean="0">
                <a:latin typeface="Comic Sans MS" pitchFamily="66" charset="0"/>
              </a:rPr>
              <a:t>Kadra czeka…</a:t>
            </a:r>
            <a:endParaRPr lang="pl-PL" sz="2400" dirty="0">
              <a:latin typeface="Comic Sans MS" pitchFamily="66" charset="0"/>
            </a:endParaRP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5436096" y="4365104"/>
            <a:ext cx="3384376" cy="151216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Chłopcy każdą wolną chwilę spędzają grając w nogę. Kamil i Szymek są mistrzami w tej dziedzinie.</a:t>
            </a: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hemat blokowy: proces alternatywny 6"/>
          <p:cNvSpPr/>
          <p:nvPr/>
        </p:nvSpPr>
        <p:spPr>
          <a:xfrm>
            <a:off x="5148064" y="3717032"/>
            <a:ext cx="3528392" cy="230425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9" name="Picture 3" descr="C:\Users\BF\Desktop\ZTU prezentacja\15.10.2014 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6" cy="5886828"/>
          </a:xfrm>
          <a:prstGeom prst="rect">
            <a:avLst/>
          </a:prstGeom>
          <a:noFill/>
        </p:spPr>
      </p:pic>
      <p:pic>
        <p:nvPicPr>
          <p:cNvPr id="5" name="Symbol zastępczy zawartości 4" descr="15.10.2014 3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101215">
            <a:off x="5628380" y="3771526"/>
            <a:ext cx="1440160" cy="1993103"/>
          </a:xfrm>
          <a:ln>
            <a:solidFill>
              <a:schemeClr val="bg2"/>
            </a:solidFill>
          </a:ln>
        </p:spPr>
      </p:pic>
      <p:pic>
        <p:nvPicPr>
          <p:cNvPr id="6" name="Symbol zastępczy zawartości 5" descr="15.10.2014 32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6858938">
            <a:off x="6851729" y="4102053"/>
            <a:ext cx="1944218" cy="1406521"/>
          </a:xfrm>
          <a:ln>
            <a:solidFill>
              <a:schemeClr val="bg2"/>
            </a:solidFill>
          </a:ln>
        </p:spPr>
      </p:pic>
      <p:sp>
        <p:nvSpPr>
          <p:cNvPr id="9" name="Objaśnienie w chmurce 8"/>
          <p:cNvSpPr/>
          <p:nvPr/>
        </p:nvSpPr>
        <p:spPr>
          <a:xfrm>
            <a:off x="2051720" y="404664"/>
            <a:ext cx="4104456" cy="1872208"/>
          </a:xfrm>
          <a:prstGeom prst="cloudCallout">
            <a:avLst>
              <a:gd name="adj1" fmla="val -23971"/>
              <a:gd name="adj2" fmla="val 766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Czas pracy … i relaksu. Gdzie jesień nie może tam nas pośle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5076056" y="5229200"/>
            <a:ext cx="3600400" cy="86409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latin typeface="Comic Sans MS" pitchFamily="66" charset="0"/>
              </a:rPr>
              <a:t>Kamil, Natalia i Damian to nasi główni porządkowi. To dzięki ich pilności w klasie jest czysto.</a:t>
            </a:r>
            <a:endParaRPr lang="pl-PL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iersza pomoc przedmedyczna 1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Symbol zastępczy zawartości 5" descr="Piersza pomoc przedmedyczna 1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3600399" cy="4680520"/>
          </a:xfrm>
        </p:spPr>
      </p:pic>
      <p:sp>
        <p:nvSpPr>
          <p:cNvPr id="7" name="Schemat blokowy: proces alternatywny 6"/>
          <p:cNvSpPr/>
          <p:nvPr/>
        </p:nvSpPr>
        <p:spPr>
          <a:xfrm>
            <a:off x="251520" y="404664"/>
            <a:ext cx="8712968" cy="100811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Comic Sans MS" pitchFamily="66" charset="0"/>
              </a:rPr>
              <a:t>W naszej klasie mamy mistrza…  w boksie! To Damian. </a:t>
            </a:r>
            <a:endParaRPr lang="pl-PL" sz="2400" dirty="0">
              <a:latin typeface="Comic Sans MS" pitchFamily="66" charset="0"/>
            </a:endParaRPr>
          </a:p>
        </p:txBody>
      </p:sp>
      <p:sp>
        <p:nvSpPr>
          <p:cNvPr id="8" name="Objaśnienie w chmurce 7"/>
          <p:cNvSpPr/>
          <p:nvPr/>
        </p:nvSpPr>
        <p:spPr>
          <a:xfrm>
            <a:off x="3275856" y="3212976"/>
            <a:ext cx="2808312" cy="2016224"/>
          </a:xfrm>
          <a:prstGeom prst="cloudCallout">
            <a:avLst>
              <a:gd name="adj1" fmla="val -68986"/>
              <a:gd name="adj2" fmla="val -779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Boks to trudny sport. Jednak daje mi dużo frajdy…</a:t>
            </a: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 descr="15.10.2014 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260648"/>
            <a:ext cx="8496944" cy="6192687"/>
          </a:xfrm>
        </p:spPr>
      </p:pic>
      <p:sp>
        <p:nvSpPr>
          <p:cNvPr id="13" name="Objaśnienie w chmurce 12"/>
          <p:cNvSpPr/>
          <p:nvPr/>
        </p:nvSpPr>
        <p:spPr>
          <a:xfrm>
            <a:off x="3347864" y="548680"/>
            <a:ext cx="4464496" cy="216024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latin typeface="Comic Sans MS" pitchFamily="66" charset="0"/>
              </a:rPr>
              <a:t>Kto pierwszy na mecie?</a:t>
            </a:r>
            <a:endParaRPr lang="pl-PL" sz="2800" dirty="0">
              <a:latin typeface="Comic Sans MS" pitchFamily="66" charset="0"/>
            </a:endParaRPr>
          </a:p>
        </p:txBody>
      </p:sp>
      <p:sp>
        <p:nvSpPr>
          <p:cNvPr id="14" name="Schemat blokowy: proces alternatywny 13"/>
          <p:cNvSpPr/>
          <p:nvPr/>
        </p:nvSpPr>
        <p:spPr>
          <a:xfrm>
            <a:off x="539552" y="5085184"/>
            <a:ext cx="4968552" cy="122413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W wolnych chwilach lubimy aktywnie odpoczywać. Jazda rowerem daje nam dużo radości. To Michał i Bartek zarazili nas swoją pasją.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7092280" y="2564904"/>
            <a:ext cx="1512168" cy="72008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latin typeface="Comic Sans MS" pitchFamily="66" charset="0"/>
              </a:rPr>
              <a:t>Dogonię ich?</a:t>
            </a:r>
            <a:endParaRPr lang="pl-PL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F\Desktop\ZTU prezentacja\15.10.2014 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960" cy="6480927"/>
          </a:xfrm>
          <a:prstGeom prst="rect">
            <a:avLst/>
          </a:prstGeom>
          <a:noFill/>
        </p:spPr>
      </p:pic>
      <p:pic>
        <p:nvPicPr>
          <p:cNvPr id="8" name="Symbol zastępczy zawartości 7" descr="kasia bart 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670242"/>
            <a:ext cx="1728192" cy="2304255"/>
          </a:xfrm>
          <a:ln>
            <a:solidFill>
              <a:schemeClr val="bg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Objaśnienie w chmurce 9"/>
          <p:cNvSpPr/>
          <p:nvPr/>
        </p:nvSpPr>
        <p:spPr>
          <a:xfrm>
            <a:off x="4355976" y="332656"/>
            <a:ext cx="4464496" cy="2232248"/>
          </a:xfrm>
          <a:prstGeom prst="cloudCallou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Hej. To my </a:t>
            </a:r>
          </a:p>
          <a:p>
            <a:pPr algn="ctr"/>
            <a:r>
              <a:rPr lang="pl-PL" dirty="0" smtClean="0">
                <a:latin typeface="Comic Sans MS" pitchFamily="66" charset="0"/>
              </a:rPr>
              <a:t> Justyna i Natalia.</a:t>
            </a:r>
          </a:p>
          <a:p>
            <a:pPr algn="ctr"/>
            <a:r>
              <a:rPr lang="pl-PL" dirty="0" smtClean="0">
                <a:latin typeface="Comic Sans MS" pitchFamily="66" charset="0"/>
              </a:rPr>
              <a:t> Marzymy, aby być modelkami. Myślicie, że mamy szansę?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6" name="Symbol zastępczy zawartości 5" descr="kasia bart 02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5257739" y="4687477"/>
            <a:ext cx="2156915" cy="1512169"/>
          </a:xfrm>
          <a:ln>
            <a:solidFill>
              <a:schemeClr val="bg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Schemat blokowy: proces alternatywny 11"/>
          <p:cNvSpPr/>
          <p:nvPr/>
        </p:nvSpPr>
        <p:spPr>
          <a:xfrm>
            <a:off x="539552" y="5661248"/>
            <a:ext cx="3168352" cy="86409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latin typeface="Comic Sans MS" pitchFamily="66" charset="0"/>
              </a:rPr>
              <a:t>Nasze koleżanki są bardzo ładne…</a:t>
            </a:r>
            <a:endParaRPr lang="pl-PL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CAM000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476672"/>
            <a:ext cx="4392488" cy="3150350"/>
          </a:xfrm>
        </p:spPr>
      </p:pic>
      <p:pic>
        <p:nvPicPr>
          <p:cNvPr id="5" name="Symbol zastępczy zawartości 4" descr="CAM000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464496" cy="2927226"/>
          </a:xfrm>
        </p:spPr>
      </p:pic>
      <p:pic>
        <p:nvPicPr>
          <p:cNvPr id="1026" name="Picture 2" descr="C:\Users\BF\Desktop\ZTU prezentacja\CAM0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852936"/>
            <a:ext cx="4968552" cy="3672408"/>
          </a:xfrm>
          <a:prstGeom prst="rect">
            <a:avLst/>
          </a:prstGeom>
          <a:noFill/>
        </p:spPr>
      </p:pic>
      <p:sp>
        <p:nvSpPr>
          <p:cNvPr id="10" name="Objaśnienie w chmurce 9"/>
          <p:cNvSpPr/>
          <p:nvPr/>
        </p:nvSpPr>
        <p:spPr>
          <a:xfrm>
            <a:off x="323528" y="2636912"/>
            <a:ext cx="2448272" cy="2160240"/>
          </a:xfrm>
          <a:prstGeom prst="cloudCallout">
            <a:avLst>
              <a:gd name="adj1" fmla="val 80169"/>
              <a:gd name="adj2" fmla="val 21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Wszyscy myślą, że umiemy grać tylko w ping – ponga!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9" name="Objaśnienie w chmurce 8"/>
          <p:cNvSpPr/>
          <p:nvPr/>
        </p:nvSpPr>
        <p:spPr>
          <a:xfrm>
            <a:off x="5868144" y="2564904"/>
            <a:ext cx="2880320" cy="2448272"/>
          </a:xfrm>
          <a:prstGeom prst="cloudCallout">
            <a:avLst>
              <a:gd name="adj1" fmla="val -67467"/>
              <a:gd name="adj2" fmla="val 158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Comic Sans MS" pitchFamily="66" charset="0"/>
              </a:rPr>
              <a:t>No to możemy ich miło zaskoczyć…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2627784" y="332656"/>
            <a:ext cx="3960440" cy="86409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 smtClean="0">
              <a:latin typeface="Comic Sans MS" pitchFamily="66" charset="0"/>
            </a:endParaRPr>
          </a:p>
          <a:p>
            <a:pPr algn="ctr"/>
            <a:r>
              <a:rPr lang="pl-PL" sz="2400" dirty="0" smtClean="0">
                <a:latin typeface="Comic Sans MS" pitchFamily="66" charset="0"/>
              </a:rPr>
              <a:t>Adrian i Kamil</a:t>
            </a:r>
          </a:p>
          <a:p>
            <a:pPr algn="ctr"/>
            <a:r>
              <a:rPr lang="pl-PL" sz="2400" dirty="0" smtClean="0">
                <a:latin typeface="Comic Sans MS" pitchFamily="66" charset="0"/>
              </a:rPr>
              <a:t>fani ping – ponga</a:t>
            </a:r>
          </a:p>
          <a:p>
            <a:pPr algn="ctr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222</TotalTime>
  <Words>260</Words>
  <Application>Microsoft Office PowerPoint</Application>
  <PresentationFormat>Pokaz na ekranie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Wędrówka</vt:lpstr>
      <vt:lpstr>Razem    można    wszystko</vt:lpstr>
      <vt:lpstr> 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BF</dc:creator>
  <cp:lastModifiedBy>Preinstalled User</cp:lastModifiedBy>
  <cp:revision>29</cp:revision>
  <dcterms:created xsi:type="dcterms:W3CDTF">2014-11-21T07:31:14Z</dcterms:created>
  <dcterms:modified xsi:type="dcterms:W3CDTF">2014-11-28T10:36:33Z</dcterms:modified>
</cp:coreProperties>
</file>