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</p:sldMasterIdLst>
  <p:sldIdLst>
    <p:sldId id="284" r:id="rId2"/>
    <p:sldId id="307" r:id="rId3"/>
    <p:sldId id="281" r:id="rId4"/>
    <p:sldId id="285" r:id="rId5"/>
    <p:sldId id="291" r:id="rId6"/>
    <p:sldId id="313" r:id="rId7"/>
    <p:sldId id="293" r:id="rId8"/>
    <p:sldId id="295" r:id="rId9"/>
    <p:sldId id="309" r:id="rId10"/>
    <p:sldId id="292" r:id="rId11"/>
    <p:sldId id="296" r:id="rId12"/>
    <p:sldId id="297" r:id="rId13"/>
    <p:sldId id="298" r:id="rId14"/>
    <p:sldId id="310" r:id="rId15"/>
    <p:sldId id="299" r:id="rId16"/>
    <p:sldId id="311" r:id="rId17"/>
    <p:sldId id="300" r:id="rId18"/>
    <p:sldId id="301" r:id="rId19"/>
    <p:sldId id="304" r:id="rId20"/>
    <p:sldId id="306" r:id="rId21"/>
    <p:sldId id="302" r:id="rId22"/>
    <p:sldId id="305" r:id="rId23"/>
    <p:sldId id="308" r:id="rId24"/>
    <p:sldId id="286" r:id="rId25"/>
    <p:sldId id="294" r:id="rId26"/>
    <p:sldId id="282" r:id="rId27"/>
    <p:sldId id="283" r:id="rId28"/>
    <p:sldId id="290" r:id="rId29"/>
    <p:sldId id="287" r:id="rId30"/>
    <p:sldId id="280" r:id="rId31"/>
    <p:sldId id="288" r:id="rId32"/>
    <p:sldId id="289" r:id="rId33"/>
    <p:sldId id="312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0" autoAdjust="0"/>
    <p:restoredTop sz="96374" autoAdjust="0"/>
  </p:normalViewPr>
  <p:slideViewPr>
    <p:cSldViewPr snapToGrid="0">
      <p:cViewPr varScale="1">
        <p:scale>
          <a:sx n="66" d="100"/>
          <a:sy n="66" d="100"/>
        </p:scale>
        <p:origin x="8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545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391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613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78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322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80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54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6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26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7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0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14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08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6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CAA952-D3AA-4614-A571-B5E7CD7751CE}" type="datetimeFigureOut">
              <a:rPr lang="pl-PL" smtClean="0"/>
              <a:pPr/>
              <a:t>2021-11-29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84EF46-E622-4DBF-9229-E860CCBE5A1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807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ibliotekabol1.blogspot.com/2013/11/narodowe-swieto-niepodlegosci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66070" y="163957"/>
            <a:ext cx="10682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SPECJALNY OŚRODEK SZKOLNO-WYCHOWAWCZY</a:t>
            </a:r>
          </a:p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W ZAMOŚCIU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D42CC36F-F043-43E6-B9B2-2B3F371E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-343" r="357" b="3484"/>
          <a:stretch/>
        </p:blipFill>
        <p:spPr>
          <a:xfrm>
            <a:off x="213360" y="2624681"/>
            <a:ext cx="7158310" cy="40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270171" y="5736717"/>
            <a:ext cx="528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1BA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I. Sokołowska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8C3678A-E382-48AF-BDB0-A6BDD4976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1" y="1208964"/>
            <a:ext cx="3707439" cy="49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5995" y="377372"/>
            <a:ext cx="3707439" cy="49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70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105875" y="5562545"/>
            <a:ext cx="44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1CA-2BA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M</a:t>
            </a:r>
            <a:r>
              <a:rPr lang="pl-PL" sz="2400" b="1" dirty="0" smtClean="0">
                <a:latin typeface="Bookman Old Style" panose="02050604050505020204" pitchFamily="18" charset="0"/>
              </a:rPr>
              <a:t>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Maśko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CF4FCA4-E815-43B0-A954-6E3E0D478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3" y="359175"/>
            <a:ext cx="3633098" cy="477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7717" y="377430"/>
            <a:ext cx="3562831" cy="475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3295" y="373356"/>
            <a:ext cx="3456820" cy="4744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40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105875" y="5562545"/>
            <a:ext cx="44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2A-3A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B</a:t>
            </a:r>
            <a:r>
              <a:rPr lang="pl-PL" sz="2400" b="1" dirty="0" smtClean="0">
                <a:latin typeface="Bookman Old Style" panose="02050604050505020204" pitchFamily="18" charset="0"/>
              </a:rPr>
              <a:t>. Gil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193" y="1100386"/>
            <a:ext cx="6177038" cy="470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896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052457" y="5722202"/>
            <a:ext cx="552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3CA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P</a:t>
            </a:r>
            <a:r>
              <a:rPr lang="pl-PL" sz="2400" b="1" dirty="0" smtClean="0">
                <a:latin typeface="Bookman Old Style" panose="02050604050505020204" pitchFamily="18" charset="0"/>
              </a:rPr>
              <a:t>. Michalczuk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45432D0-0254-47EE-B8CE-B61344AF5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953" y="1011397"/>
            <a:ext cx="4605866" cy="345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22A4C55C-D643-44F4-9E71-3CBFD51A2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6717" y="1371940"/>
            <a:ext cx="4536367" cy="340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43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077074" y="5734233"/>
            <a:ext cx="4860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4B-5A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E.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Johaniuk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C:\Users\Nauczyciel\Desktop\img,gcsi,B7A0B13858472FD3EBF20A5FF8AE02E4D3F30C84,mpid,7,maxwidth,1024,maxheight,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600324"/>
            <a:ext cx="6315075" cy="474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43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339840" y="5722202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4C-5EA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A. Kwaśniewska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C:\Users\Nauczyciel\Desktop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840" y="411480"/>
            <a:ext cx="378460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Nauczyciel\Desktop\patriotycznie 5EA 4C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185" y="1097280"/>
            <a:ext cx="5351049" cy="333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Nauczyciel\Desktop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4360" y="3657600"/>
            <a:ext cx="3535680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42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416800" y="5722202"/>
            <a:ext cx="477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5BA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K.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Leńczuk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4C58166-FA77-4BDB-8306-3346490DB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" y="629243"/>
            <a:ext cx="6617448" cy="55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5979886" y="5867344"/>
            <a:ext cx="6212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5CA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D</a:t>
            </a:r>
            <a:r>
              <a:rPr lang="pl-PL" sz="2400" b="1" dirty="0" smtClean="0">
                <a:latin typeface="Bookman Old Style" panose="02050604050505020204" pitchFamily="18" charset="0"/>
              </a:rPr>
              <a:t>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Guldynowicz</a:t>
            </a:r>
            <a:r>
              <a:rPr lang="pl-PL" sz="2400" b="1" dirty="0" smtClean="0">
                <a:latin typeface="Bookman Old Style" panose="02050604050505020204" pitchFamily="18" charset="0"/>
              </a:rPr>
              <a:t>-Kłos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4280B1D-0C7D-4646-99EB-7E7EB2C66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79" y="420913"/>
            <a:ext cx="5454728" cy="4023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5" y="1877760"/>
            <a:ext cx="5801911" cy="387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794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416800" y="5722202"/>
            <a:ext cx="477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5D-6A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K.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Berdak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t="-161" b="-282"/>
          <a:stretch/>
        </p:blipFill>
        <p:spPr>
          <a:xfrm>
            <a:off x="709864" y="577515"/>
            <a:ext cx="5449731" cy="428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25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87886" y="5315802"/>
            <a:ext cx="477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6DA-7EA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J. Jabłońska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83E96E4-A9F4-42C7-890A-D9C305F84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95" y="870938"/>
            <a:ext cx="4658081" cy="356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7ADED156-9924-4050-9DDC-5F0B6AEC6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6598" y="870936"/>
            <a:ext cx="4658082" cy="356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88" y="666570"/>
            <a:ext cx="3095908" cy="398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05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899885" y="2891917"/>
            <a:ext cx="1068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PRZEDSZKOLE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004560" y="5696802"/>
            <a:ext cx="531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7B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Szcząchor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Nauczyciel\Desktop\IMG-6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685800"/>
            <a:ext cx="5755640" cy="4316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0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865257" y="5664145"/>
            <a:ext cx="515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7D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B. Skiba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2114" y="396491"/>
            <a:ext cx="4407790" cy="4846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79FC107-9E30-4B37-BF08-2495AD43F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56" y="1303712"/>
            <a:ext cx="5503636" cy="441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82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516914" y="5809288"/>
            <a:ext cx="515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8EA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I. Gołębiowska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796" y="2244582"/>
            <a:ext cx="4734680" cy="351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49" y="375700"/>
            <a:ext cx="3541486" cy="478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10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87886" y="5315802"/>
            <a:ext cx="477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8F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D</a:t>
            </a:r>
            <a:r>
              <a:rPr lang="pl-PL" sz="2400" b="1" dirty="0" smtClean="0">
                <a:latin typeface="Bookman Old Style" panose="02050604050505020204" pitchFamily="18" charset="0"/>
              </a:rPr>
              <a:t>. Ossowska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/>
          <a:srcRect l="34887" t="4417" r="37830" b="12821"/>
          <a:stretch/>
        </p:blipFill>
        <p:spPr bwMode="auto">
          <a:xfrm>
            <a:off x="1480458" y="1451428"/>
            <a:ext cx="3483428" cy="404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0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899885" y="2891917"/>
            <a:ext cx="1068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BRANŻOWA SZKOŁA I STOPNIA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105875" y="5562545"/>
            <a:ext cx="44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1az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E.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Świca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" y="600005"/>
            <a:ext cx="3734070" cy="5793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9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096000" y="5562545"/>
            <a:ext cx="563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2</a:t>
            </a:r>
            <a:r>
              <a:rPr lang="pl-PL" sz="2400" b="1" dirty="0" smtClean="0">
                <a:latin typeface="Bookman Old Style" panose="02050604050505020204" pitchFamily="18" charset="0"/>
              </a:rPr>
              <a:t>az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J. Banaszkiewicz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1" y="777645"/>
            <a:ext cx="4547071" cy="430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219" y="1657267"/>
            <a:ext cx="6257570" cy="3621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83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589486" y="5562545"/>
            <a:ext cx="496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2bz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Gontarz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8" y="603555"/>
            <a:ext cx="4342491" cy="5789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26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105875" y="5562545"/>
            <a:ext cx="44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3</a:t>
            </a:r>
            <a:r>
              <a:rPr lang="pl-PL" sz="2400" b="1" dirty="0" smtClean="0">
                <a:latin typeface="Bookman Old Style" panose="02050604050505020204" pitchFamily="18" charset="0"/>
              </a:rPr>
              <a:t>az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D</a:t>
            </a:r>
            <a:r>
              <a:rPr lang="pl-PL" sz="2400" b="1" dirty="0" smtClean="0">
                <a:latin typeface="Bookman Old Style" panose="02050604050505020204" pitchFamily="18" charset="0"/>
              </a:rPr>
              <a:t>. Herc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2114" y="612487"/>
            <a:ext cx="3703928" cy="578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1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899885" y="2891917"/>
            <a:ext cx="1068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SZKOŁA PRZYSPOSABIAJĄCA DO PRACY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333829" y="5664145"/>
            <a:ext cx="1121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Bookman Old Style" panose="02050604050505020204" pitchFamily="18" charset="0"/>
              </a:rPr>
              <a:t>gr. 1 wychowawca p</a:t>
            </a:r>
            <a:r>
              <a:rPr lang="pl-PL" sz="2400" b="1" dirty="0">
                <a:latin typeface="Bookman Old Style" panose="02050604050505020204" pitchFamily="18" charset="0"/>
              </a:rPr>
              <a:t>. B</a:t>
            </a:r>
            <a:r>
              <a:rPr lang="pl-PL" sz="2400" b="1" dirty="0" smtClean="0">
                <a:latin typeface="Bookman Old Style" panose="02050604050505020204" pitchFamily="18" charset="0"/>
              </a:rPr>
              <a:t>. Karpińska, gr. 2 wychowawca p. M.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Danieluk</a:t>
            </a:r>
            <a:r>
              <a:rPr lang="pl-PL" sz="2400" b="1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gr. 5 wychowawca p. K. Ciupa-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Baćkowska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871F157-8FEB-4AF4-854F-FBDC6D25A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83" y="338841"/>
            <a:ext cx="9390634" cy="5165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07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5266482" y="5713016"/>
            <a:ext cx="6240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1As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A.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Małecka-Jabłońska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6" y="691587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32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29829" y="5562545"/>
            <a:ext cx="512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1BAs-2BAs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A. Kulas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C68B06B-8CAD-4B94-AACF-242357BE2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8" y="306883"/>
            <a:ext cx="4691367" cy="625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20" y="931575"/>
            <a:ext cx="4273030" cy="4017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8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068458" y="5706910"/>
            <a:ext cx="512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1Cs-2As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Droździel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738F4FBF-5AF8-489E-A532-8485346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3" y="1389689"/>
            <a:ext cx="5756294" cy="431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BE213FBA-714A-4AE9-8BD9-0865B36DE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81" y="720466"/>
            <a:ext cx="2768529" cy="363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80788B3C-4977-4771-A004-E74B2F0B9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74" y="1728766"/>
            <a:ext cx="2739041" cy="363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29829" y="5562545"/>
            <a:ext cx="5123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3Cs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E</a:t>
            </a:r>
            <a:r>
              <a:rPr lang="pl-PL" sz="2400" b="1" dirty="0" smtClean="0">
                <a:latin typeface="Bookman Old Style" panose="02050604050505020204" pitchFamily="18" charset="0"/>
              </a:rPr>
              <a:t>. Grechuta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0" y="435429"/>
            <a:ext cx="4071561" cy="595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6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899885" y="2891917"/>
            <a:ext cx="1068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atin typeface="Bookman Old Style" panose="02050604050505020204" pitchFamily="18" charset="0"/>
              </a:rPr>
              <a:t>SZKOŁA PODSTAWOWA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4692952" y="5107693"/>
            <a:ext cx="7779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1bA-2bA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Strycharczuk-Jędruszczak</a:t>
            </a:r>
            <a:endParaRPr lang="pl-PL" sz="2400" b="1" dirty="0" smtClean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kl. </a:t>
            </a:r>
            <a:r>
              <a:rPr lang="pl-PL" sz="2400" b="1" dirty="0" smtClean="0">
                <a:latin typeface="Bookman Old Style" panose="02050604050505020204" pitchFamily="18" charset="0"/>
              </a:rPr>
              <a:t>3cA</a:t>
            </a:r>
            <a:endParaRPr lang="pl-PL" sz="2400" b="1" dirty="0" smtClean="0">
              <a:latin typeface="Bookman Old Style" panose="02050604050505020204" pitchFamily="18" charset="0"/>
            </a:endParaRPr>
          </a:p>
          <a:p>
            <a:r>
              <a:rPr lang="pl-PL" sz="2400" b="1" dirty="0">
                <a:latin typeface="Bookman Old Style" panose="02050604050505020204" pitchFamily="18" charset="0"/>
              </a:rPr>
              <a:t>w</a:t>
            </a:r>
            <a:r>
              <a:rPr lang="pl-PL" sz="2400" b="1" dirty="0" smtClean="0">
                <a:latin typeface="Bookman Old Style" panose="02050604050505020204" pitchFamily="18" charset="0"/>
              </a:rPr>
              <a:t>ychowawca </a:t>
            </a:r>
            <a:r>
              <a:rPr lang="pl-PL" sz="2400" b="1" dirty="0" smtClean="0">
                <a:latin typeface="Bookman Old Style" panose="02050604050505020204" pitchFamily="18" charset="0"/>
              </a:rPr>
              <a:t>p. </a:t>
            </a:r>
            <a:r>
              <a:rPr lang="pl-PL" sz="2400" b="1" dirty="0" smtClean="0">
                <a:latin typeface="Bookman Old Style" panose="02050604050505020204" pitchFamily="18" charset="0"/>
              </a:rPr>
              <a:t>C. Chrzan</a:t>
            </a:r>
            <a:endParaRPr lang="pl-PL" sz="2400" b="1" dirty="0" smtClean="0">
              <a:latin typeface="Bookman Old Style" panose="02050604050505020204" pitchFamily="18" charset="0"/>
            </a:endParaRPr>
          </a:p>
          <a:p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6938"/>
          <a:stretch/>
        </p:blipFill>
        <p:spPr>
          <a:xfrm>
            <a:off x="7349068" y="185447"/>
            <a:ext cx="3899504" cy="492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79" y="455864"/>
            <a:ext cx="4692952" cy="351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22133" r="4293" b="2077"/>
          <a:stretch/>
        </p:blipFill>
        <p:spPr>
          <a:xfrm>
            <a:off x="506034" y="4366507"/>
            <a:ext cx="3580222" cy="2163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84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265532" y="4799150"/>
            <a:ext cx="4447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4a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R</a:t>
            </a:r>
            <a:r>
              <a:rPr lang="pl-PL" sz="2400" b="1" dirty="0" smtClean="0">
                <a:latin typeface="Bookman Old Style" panose="02050604050505020204" pitchFamily="18" charset="0"/>
              </a:rPr>
              <a:t>. Bełz</a:t>
            </a: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kl. 5a</a:t>
            </a:r>
          </a:p>
          <a:p>
            <a:r>
              <a:rPr lang="pl-PL" sz="2400" b="1" dirty="0">
                <a:latin typeface="Bookman Old Style" panose="02050604050505020204" pitchFamily="18" charset="0"/>
              </a:rPr>
              <a:t>w</a:t>
            </a:r>
            <a:r>
              <a:rPr lang="pl-PL" sz="2400" b="1" dirty="0" smtClean="0">
                <a:latin typeface="Bookman Old Style" panose="02050604050505020204" pitchFamily="18" charset="0"/>
              </a:rPr>
              <a:t>ychowawca p. P. </a:t>
            </a:r>
            <a:r>
              <a:rPr lang="pl-PL" sz="2400" b="1" smtClean="0">
                <a:latin typeface="Bookman Old Style" panose="02050604050505020204" pitchFamily="18" charset="0"/>
              </a:rPr>
              <a:t>Hałasa</a:t>
            </a:r>
            <a:endParaRPr lang="pl-PL" sz="2400" b="1" dirty="0" smtClean="0">
              <a:latin typeface="Bookman Old Style" panose="02050604050505020204" pitchFamily="18" charset="0"/>
            </a:endParaRPr>
          </a:p>
          <a:p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A4E5DF8-0441-4003-B1DA-E2DEF7774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4" y="426964"/>
            <a:ext cx="6320895" cy="488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609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7105875" y="5562545"/>
            <a:ext cx="4447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6a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M</a:t>
            </a:r>
            <a:r>
              <a:rPr lang="pl-PL" sz="2400" b="1" dirty="0" smtClean="0">
                <a:latin typeface="Bookman Old Style" panose="02050604050505020204" pitchFamily="18" charset="0"/>
              </a:rPr>
              <a:t>. </a:t>
            </a:r>
            <a:r>
              <a:rPr lang="pl-PL" sz="2400" b="1" dirty="0" err="1" smtClean="0">
                <a:latin typeface="Bookman Old Style" panose="02050604050505020204" pitchFamily="18" charset="0"/>
              </a:rPr>
              <a:t>Galan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5" y="640897"/>
            <a:ext cx="5580173" cy="5600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0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44343" y="5765745"/>
            <a:ext cx="510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5a-7a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Krasowska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493484"/>
            <a:ext cx="6589486" cy="494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8C2F6C71-DCFD-4F94-B6A9-9AE670F9B106}"/>
              </a:ext>
            </a:extLst>
          </p:cNvPr>
          <p:cNvSpPr txBox="1"/>
          <p:nvPr/>
        </p:nvSpPr>
        <p:spPr>
          <a:xfrm>
            <a:off x="6444343" y="5765745"/>
            <a:ext cx="510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Bookman Old Style" panose="02050604050505020204" pitchFamily="18" charset="0"/>
              </a:rPr>
              <a:t>k</a:t>
            </a:r>
            <a:r>
              <a:rPr lang="pl-PL" sz="2400" b="1" dirty="0" smtClean="0">
                <a:latin typeface="Bookman Old Style" panose="02050604050505020204" pitchFamily="18" charset="0"/>
              </a:rPr>
              <a:t>l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8a</a:t>
            </a:r>
            <a:endParaRPr lang="pl-PL" sz="2400" b="1" dirty="0">
              <a:latin typeface="Bookman Old Style" panose="02050604050505020204" pitchFamily="18" charset="0"/>
            </a:endParaRPr>
          </a:p>
          <a:p>
            <a:r>
              <a:rPr lang="pl-PL" sz="2400" b="1" dirty="0" smtClean="0">
                <a:latin typeface="Bookman Old Style" panose="02050604050505020204" pitchFamily="18" charset="0"/>
              </a:rPr>
              <a:t>wychowawca p</a:t>
            </a:r>
            <a:r>
              <a:rPr lang="pl-PL" sz="2400" b="1" dirty="0">
                <a:latin typeface="Bookman Old Style" panose="02050604050505020204" pitchFamily="18" charset="0"/>
              </a:rPr>
              <a:t>. </a:t>
            </a:r>
            <a:r>
              <a:rPr lang="pl-PL" sz="2400" b="1" dirty="0" smtClean="0">
                <a:latin typeface="Bookman Old Style" panose="02050604050505020204" pitchFamily="18" charset="0"/>
              </a:rPr>
              <a:t>M. Łagowska</a:t>
            </a:r>
            <a:endParaRPr lang="pl-PL" sz="2400" b="1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Nauczyciel\Desktop\256880555_1178181652590066_152318042797547818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61" y="349032"/>
            <a:ext cx="5396076" cy="299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Nauczyciel\Desktop\256749345_649634919753561_485300425795397369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569" y="301455"/>
            <a:ext cx="2871439" cy="516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Nauczyciel\Desktop\250174999_4567088380005056_5833807124590741281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0679" y="3858779"/>
            <a:ext cx="3155633" cy="256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1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902</TotalTime>
  <Words>306</Words>
  <Application>Microsoft Office PowerPoint</Application>
  <PresentationFormat>Panoramiczny</PresentationFormat>
  <Paragraphs>66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Bookman Old Style</vt:lpstr>
      <vt:lpstr>Century Gothic</vt:lpstr>
      <vt:lpstr>Wingdings 3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Maria Świst</dc:creator>
  <cp:lastModifiedBy>Monika Greluk</cp:lastModifiedBy>
  <cp:revision>52</cp:revision>
  <dcterms:created xsi:type="dcterms:W3CDTF">2021-11-13T14:04:53Z</dcterms:created>
  <dcterms:modified xsi:type="dcterms:W3CDTF">2021-11-29T00:37:09Z</dcterms:modified>
</cp:coreProperties>
</file>