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</p:sldIdLst>
  <p:sldSz cx="6858000" cy="9144000" type="screen4x3"/>
  <p:notesSz cx="6889750" cy="960755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1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12.11.2019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12.11.2019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12.11.2019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12.11.2019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12.11.2019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12.11.2019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12.11.2019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12.11.2019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12.11.2019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12.11.2019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12.11.2019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pPr/>
              <a:t>12.11.2019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swzamosc.internetdsl.pl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3078" name="Picture 6" descr="Abstract tree - graphic element Zdjęcie Seryjne - 2748399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68" t="55808" r="54448"/>
          <a:stretch/>
        </p:blipFill>
        <p:spPr bwMode="auto">
          <a:xfrm>
            <a:off x="4813060" y="2156300"/>
            <a:ext cx="2147441" cy="2304256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Abstract tree - graphic element Zdjęcie Seryjne - 2748399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7973" t="54610" r="2027" b="1198"/>
          <a:stretch/>
        </p:blipFill>
        <p:spPr bwMode="auto">
          <a:xfrm>
            <a:off x="4839378" y="4460556"/>
            <a:ext cx="2229174" cy="1970214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Znalezione obrazy dla zapytania 4 pory roki obrazk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colorTemperature colorTemp="4700"/>
                    </a14:imgEffect>
                    <a14:imgEffect>
                      <a14:brightnessContrast brigh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4114" y="0"/>
            <a:ext cx="6872114" cy="9144000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332656" y="171768"/>
            <a:ext cx="6264696" cy="9079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b="1" dirty="0" smtClean="0"/>
          </a:p>
          <a:p>
            <a:pPr algn="ctr"/>
            <a:r>
              <a:rPr lang="pl-PL" b="1" dirty="0" smtClean="0"/>
              <a:t>VII </a:t>
            </a:r>
            <a:r>
              <a:rPr lang="pl-PL" b="1" dirty="0"/>
              <a:t>Regionalny Logopedyczny Konkurs Plastyczny</a:t>
            </a:r>
            <a:endParaRPr lang="pl-PL" dirty="0"/>
          </a:p>
          <a:p>
            <a:pPr algn="ctr"/>
            <a:r>
              <a:rPr lang="pl-PL" b="1" dirty="0"/>
              <a:t>„ Przysłowia na każdą porę roku…”</a:t>
            </a:r>
            <a:endParaRPr lang="pl-PL" dirty="0"/>
          </a:p>
          <a:p>
            <a:r>
              <a:rPr lang="pl-PL" b="1" dirty="0"/>
              <a:t> </a:t>
            </a:r>
            <a:endParaRPr lang="pl-PL" b="1" dirty="0" smtClean="0"/>
          </a:p>
          <a:p>
            <a:endParaRPr lang="pl-PL" dirty="0"/>
          </a:p>
          <a:p>
            <a:pPr algn="just"/>
            <a:r>
              <a:rPr lang="pl-PL" sz="1400" b="1" dirty="0"/>
              <a:t>1. Cele konkursu: </a:t>
            </a:r>
          </a:p>
          <a:p>
            <a:pPr algn="just"/>
            <a:r>
              <a:rPr lang="pl-PL" sz="1400" b="1" dirty="0" smtClean="0"/>
              <a:t>-rozwijanie </a:t>
            </a:r>
            <a:r>
              <a:rPr lang="pl-PL" sz="1400" b="1" dirty="0"/>
              <a:t>zainteresowań plastycznych, </a:t>
            </a:r>
            <a:endParaRPr lang="pl-PL" sz="1400" b="1" dirty="0" smtClean="0"/>
          </a:p>
          <a:p>
            <a:pPr algn="just"/>
            <a:r>
              <a:rPr lang="pl-PL" sz="1400" b="1" dirty="0" smtClean="0"/>
              <a:t>- </a:t>
            </a:r>
            <a:r>
              <a:rPr lang="pl-PL" sz="1400" b="1" dirty="0"/>
              <a:t>dbałość o poprawną wymowę wyrazów </a:t>
            </a:r>
            <a:r>
              <a:rPr lang="pl-PL" sz="1400" b="1" dirty="0" smtClean="0"/>
              <a:t>i </a:t>
            </a:r>
            <a:r>
              <a:rPr lang="pl-PL" sz="1400" b="1" dirty="0"/>
              <a:t>ich prawidłowe </a:t>
            </a:r>
            <a:r>
              <a:rPr lang="pl-PL" sz="1400" b="1" dirty="0" smtClean="0"/>
              <a:t>użycie</a:t>
            </a:r>
          </a:p>
          <a:p>
            <a:pPr algn="just"/>
            <a:r>
              <a:rPr lang="pl-PL" sz="1400" b="1" dirty="0" smtClean="0"/>
              <a:t>- </a:t>
            </a:r>
            <a:r>
              <a:rPr lang="pl-PL" sz="1400" b="1" dirty="0"/>
              <a:t>zdobywanie i poszerzanie wiedzy o przysłowiach i powiedzeniach</a:t>
            </a:r>
          </a:p>
          <a:p>
            <a:pPr algn="just"/>
            <a:r>
              <a:rPr lang="pl-PL" sz="1400" b="1" dirty="0" smtClean="0"/>
              <a:t>- integracja </a:t>
            </a:r>
            <a:r>
              <a:rPr lang="pl-PL" sz="1400" b="1" dirty="0"/>
              <a:t>społeczna uczniów sprawnych i niepełnosprawnych</a:t>
            </a:r>
            <a:r>
              <a:rPr lang="pl-PL" sz="1400" b="1" dirty="0" smtClean="0"/>
              <a:t>.</a:t>
            </a:r>
          </a:p>
          <a:p>
            <a:pPr marL="285750" indent="-285750" algn="just">
              <a:buFontTx/>
              <a:buChar char="-"/>
            </a:pPr>
            <a:endParaRPr lang="pl-PL" sz="1400" b="1" dirty="0"/>
          </a:p>
          <a:p>
            <a:pPr algn="just"/>
            <a:r>
              <a:rPr lang="pl-PL" sz="1400" b="1" dirty="0"/>
              <a:t>2. Temat konkursu: </a:t>
            </a:r>
            <a:r>
              <a:rPr lang="pl-PL" sz="1400" b="1" dirty="0" smtClean="0"/>
              <a:t>prace </a:t>
            </a:r>
            <a:r>
              <a:rPr lang="pl-PL" sz="1400" b="1" dirty="0"/>
              <a:t>plastyczne przedstawiające polskie </a:t>
            </a:r>
            <a:r>
              <a:rPr lang="pl-PL" sz="1400" b="1" dirty="0" smtClean="0"/>
              <a:t>przysłowia</a:t>
            </a:r>
          </a:p>
          <a:p>
            <a:pPr algn="just"/>
            <a:r>
              <a:rPr lang="pl-PL" sz="1400" b="1" dirty="0" smtClean="0"/>
              <a:t> </a:t>
            </a:r>
            <a:r>
              <a:rPr lang="pl-PL" sz="1400" b="1" dirty="0"/>
              <a:t>i powiedzenia związane z porami roku (wykorzystane przysłowia powinny </a:t>
            </a:r>
            <a:endParaRPr lang="pl-PL" sz="1400" b="1" dirty="0" smtClean="0"/>
          </a:p>
          <a:p>
            <a:pPr algn="just"/>
            <a:r>
              <a:rPr lang="pl-PL" sz="1400" b="1" dirty="0" smtClean="0"/>
              <a:t>odnosić </a:t>
            </a:r>
            <a:r>
              <a:rPr lang="pl-PL" sz="1400" b="1" dirty="0"/>
              <a:t>się do pór roku, nazw miesięcy</a:t>
            </a:r>
            <a:r>
              <a:rPr lang="pl-PL" sz="1400" b="1" dirty="0" smtClean="0"/>
              <a:t>).</a:t>
            </a:r>
          </a:p>
          <a:p>
            <a:pPr algn="just"/>
            <a:endParaRPr lang="pl-PL" sz="1400" b="1" dirty="0"/>
          </a:p>
          <a:p>
            <a:pPr algn="just"/>
            <a:r>
              <a:rPr lang="pl-PL" sz="1400" b="1" dirty="0"/>
              <a:t>3. Organizatorem konkursu jest Specjalny Ośrodek Szkolno-Wychowawczy </a:t>
            </a:r>
            <a:endParaRPr lang="pl-PL" sz="1400" b="1" dirty="0" smtClean="0"/>
          </a:p>
          <a:p>
            <a:pPr algn="just"/>
            <a:r>
              <a:rPr lang="pl-PL" sz="1400" b="1" dirty="0" smtClean="0"/>
              <a:t>w </a:t>
            </a:r>
            <a:r>
              <a:rPr lang="pl-PL" sz="1400" b="1" dirty="0"/>
              <a:t>Zamościu (dalej SOSW</a:t>
            </a:r>
            <a:r>
              <a:rPr lang="pl-PL" sz="1400" b="1" dirty="0" smtClean="0"/>
              <a:t>).</a:t>
            </a:r>
          </a:p>
          <a:p>
            <a:pPr algn="just"/>
            <a:endParaRPr lang="pl-PL" sz="1400" b="1" dirty="0"/>
          </a:p>
          <a:p>
            <a:pPr algn="just"/>
            <a:r>
              <a:rPr lang="pl-PL" sz="1400" b="1" dirty="0"/>
              <a:t>4. Osoby odpowiedzialne: Agnieszka </a:t>
            </a:r>
            <a:r>
              <a:rPr lang="pl-PL" sz="1400" b="1" dirty="0" err="1"/>
              <a:t>Bałka</a:t>
            </a:r>
            <a:r>
              <a:rPr lang="pl-PL" sz="1400" b="1" dirty="0"/>
              <a:t>, Katarzyna </a:t>
            </a:r>
            <a:r>
              <a:rPr lang="pl-PL" sz="1400" b="1" dirty="0" err="1"/>
              <a:t>Berdak</a:t>
            </a:r>
            <a:r>
              <a:rPr lang="pl-PL" sz="1400" b="1" dirty="0"/>
              <a:t>, </a:t>
            </a:r>
            <a:endParaRPr lang="pl-PL" sz="1400" b="1" dirty="0" smtClean="0"/>
          </a:p>
          <a:p>
            <a:pPr algn="just"/>
            <a:r>
              <a:rPr lang="pl-PL" sz="1400" b="1" dirty="0" smtClean="0"/>
              <a:t>Ewa </a:t>
            </a:r>
            <a:r>
              <a:rPr lang="pl-PL" sz="1400" b="1" dirty="0"/>
              <a:t>Borkowska-Sowa</a:t>
            </a:r>
            <a:r>
              <a:rPr lang="pl-PL" sz="1400" b="1" dirty="0" smtClean="0"/>
              <a:t>.</a:t>
            </a:r>
          </a:p>
          <a:p>
            <a:pPr algn="just"/>
            <a:endParaRPr lang="pl-PL" sz="1400" b="1" dirty="0"/>
          </a:p>
          <a:p>
            <a:pPr algn="just"/>
            <a:r>
              <a:rPr lang="pl-PL" sz="1400" b="1" dirty="0"/>
              <a:t>5. Czas nadsyłania prac: od 18.11.2019 – 16.12.2019 r</a:t>
            </a:r>
            <a:r>
              <a:rPr lang="pl-PL" sz="1400" b="1" dirty="0" smtClean="0"/>
              <a:t>.</a:t>
            </a:r>
          </a:p>
          <a:p>
            <a:pPr algn="just"/>
            <a:endParaRPr lang="pl-PL" sz="1400" b="1" dirty="0"/>
          </a:p>
          <a:p>
            <a:pPr algn="just"/>
            <a:r>
              <a:rPr lang="pl-PL" sz="1400" b="1" dirty="0"/>
              <a:t>6. Konkurs adresowany jest do dzieci i młodzieży w następujących kategoriach:</a:t>
            </a:r>
          </a:p>
          <a:p>
            <a:pPr algn="just"/>
            <a:r>
              <a:rPr lang="pl-PL" sz="1400" b="1" dirty="0"/>
              <a:t>∙ I dzieci od 6 do 10 lat</a:t>
            </a:r>
          </a:p>
          <a:p>
            <a:pPr algn="just"/>
            <a:r>
              <a:rPr lang="pl-PL" sz="1400" b="1" dirty="0"/>
              <a:t>∙ II dzieci od 11 do 15 lat</a:t>
            </a:r>
          </a:p>
          <a:p>
            <a:pPr algn="just"/>
            <a:r>
              <a:rPr lang="pl-PL" sz="1400" b="1" dirty="0"/>
              <a:t>∙ III młodzież od 16 do 24 </a:t>
            </a:r>
            <a:r>
              <a:rPr lang="pl-PL" sz="1400" b="1" dirty="0" smtClean="0"/>
              <a:t>lat</a:t>
            </a:r>
          </a:p>
          <a:p>
            <a:pPr algn="just"/>
            <a:endParaRPr lang="pl-PL" sz="1400" b="1" dirty="0"/>
          </a:p>
          <a:p>
            <a:pPr algn="just"/>
            <a:r>
              <a:rPr lang="pl-PL" sz="1400" b="1" dirty="0"/>
              <a:t>7. Na konkurs należy nadesłać pracę:</a:t>
            </a:r>
          </a:p>
          <a:p>
            <a:pPr algn="just"/>
            <a:r>
              <a:rPr lang="pl-PL" sz="1400" b="1" dirty="0"/>
              <a:t>∙ plastyczną - ilustrującą temat konkursu (treść przysłowia, powiedzenia). </a:t>
            </a:r>
            <a:endParaRPr lang="pl-PL" sz="1400" b="1" dirty="0" smtClean="0"/>
          </a:p>
          <a:p>
            <a:pPr algn="just"/>
            <a:r>
              <a:rPr lang="pl-PL" sz="1400" b="1" dirty="0" smtClean="0"/>
              <a:t>Po </a:t>
            </a:r>
            <a:r>
              <a:rPr lang="pl-PL" sz="1400" b="1" dirty="0"/>
              <a:t>zakończeniu konkursu prace przechodzą na własność organizatora</a:t>
            </a:r>
            <a:r>
              <a:rPr lang="pl-PL" sz="1400" b="1" dirty="0" smtClean="0"/>
              <a:t>.</a:t>
            </a:r>
          </a:p>
          <a:p>
            <a:pPr algn="just"/>
            <a:endParaRPr lang="pl-PL" sz="1400" b="1" dirty="0"/>
          </a:p>
          <a:p>
            <a:pPr algn="just"/>
            <a:r>
              <a:rPr lang="pl-PL" sz="1400" b="1" dirty="0"/>
              <a:t>8. Format pracy plastycznej A 3, technika dowolna. </a:t>
            </a:r>
            <a:endParaRPr lang="pl-PL" sz="1400" b="1" dirty="0" smtClean="0"/>
          </a:p>
          <a:p>
            <a:pPr algn="just"/>
            <a:endParaRPr lang="pl-PL" sz="1400" b="1" dirty="0" smtClean="0"/>
          </a:p>
          <a:p>
            <a:pPr algn="just"/>
            <a:r>
              <a:rPr lang="pl-PL" sz="1400" b="1" dirty="0"/>
              <a:t>9</a:t>
            </a:r>
            <a:r>
              <a:rPr lang="pl-PL" sz="1400" dirty="0"/>
              <a:t>. </a:t>
            </a:r>
            <a:r>
              <a:rPr lang="pl-PL" sz="1400" b="1" dirty="0"/>
              <a:t>Prace mogą być wykonywane pod kierunkiem logopedy, nauczyciela </a:t>
            </a:r>
            <a:r>
              <a:rPr lang="pl-PL" sz="1400" b="1" dirty="0" smtClean="0"/>
              <a:t>dowolnego</a:t>
            </a:r>
          </a:p>
          <a:p>
            <a:pPr algn="just"/>
            <a:r>
              <a:rPr lang="pl-PL" sz="1400" b="1" dirty="0" smtClean="0"/>
              <a:t>przedmiotu</a:t>
            </a:r>
            <a:r>
              <a:rPr lang="pl-PL" sz="1400" b="1" dirty="0"/>
              <a:t>, wychowawcy świetlicy, nauczyciela biblioteki.</a:t>
            </a:r>
          </a:p>
          <a:p>
            <a:pPr algn="just"/>
            <a:endParaRPr lang="pl-PL" sz="1400" dirty="0"/>
          </a:p>
          <a:p>
            <a:endParaRPr lang="pl-PL" sz="1400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2485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7605464" y="5004048"/>
            <a:ext cx="679091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VII Regionalny Logopedyczny Konkurs Plastyczny</a:t>
            </a:r>
            <a:endParaRPr lang="pl-PL" dirty="0" smtClean="0"/>
          </a:p>
          <a:p>
            <a:pPr algn="ctr"/>
            <a:r>
              <a:rPr lang="pl-PL" b="1" dirty="0" smtClean="0"/>
              <a:t>„ Przysłowia na każdą porę roku…”</a:t>
            </a:r>
            <a:endParaRPr lang="pl-PL" dirty="0" smtClean="0"/>
          </a:p>
          <a:p>
            <a:r>
              <a:rPr lang="pl-PL" b="1" dirty="0" smtClean="0"/>
              <a:t> </a:t>
            </a:r>
            <a:endParaRPr lang="pl-PL" dirty="0" smtClean="0"/>
          </a:p>
          <a:p>
            <a:r>
              <a:rPr lang="pl-PL" sz="1400" dirty="0" smtClean="0"/>
              <a:t>1. Cele konkursu: </a:t>
            </a:r>
          </a:p>
          <a:p>
            <a:r>
              <a:rPr lang="pl-PL" sz="1400" dirty="0" smtClean="0"/>
              <a:t>- rozwijanie zainteresowań plastycznych, - dbałość o poprawną wymowę wyrazów i ich prawidłowe użycie</a:t>
            </a:r>
          </a:p>
          <a:p>
            <a:r>
              <a:rPr lang="pl-PL" sz="1400" dirty="0" smtClean="0"/>
              <a:t>- zdobywanie i poszerzanie wiedzy o przysłowiach i powiedzeniach</a:t>
            </a:r>
          </a:p>
          <a:p>
            <a:r>
              <a:rPr lang="pl-PL" sz="1400" dirty="0" smtClean="0"/>
              <a:t>- integracja społeczna uczniów sprawnych i niepełnosprawnych.</a:t>
            </a:r>
          </a:p>
          <a:p>
            <a:r>
              <a:rPr lang="pl-PL" sz="1400" dirty="0" smtClean="0"/>
              <a:t>2. Temat konkursu: – prace plastyczne przedstawiające polskie przysłowia i powiedzenia związane z porami roku (wykorzystane przysłowia powinny odnosić się do pór roku, nazw miesięcy).</a:t>
            </a:r>
          </a:p>
          <a:p>
            <a:r>
              <a:rPr lang="pl-PL" sz="1400" dirty="0" smtClean="0"/>
              <a:t>3. Organizatorem konkursu jest Specjalny Ośrodek Szkolno-Wychowawczy w Zamościu (dalej SOSW).</a:t>
            </a:r>
          </a:p>
          <a:p>
            <a:r>
              <a:rPr lang="pl-PL" sz="1400" dirty="0" smtClean="0"/>
              <a:t>4. Osoby odpowiedzialne: Agnieszka </a:t>
            </a:r>
            <a:r>
              <a:rPr lang="pl-PL" sz="1400" dirty="0" err="1" smtClean="0"/>
              <a:t>Bałka</a:t>
            </a:r>
            <a:r>
              <a:rPr lang="pl-PL" sz="1400" dirty="0" smtClean="0"/>
              <a:t>, Katarzyna </a:t>
            </a:r>
            <a:r>
              <a:rPr lang="pl-PL" sz="1400" dirty="0" err="1" smtClean="0"/>
              <a:t>Berdak</a:t>
            </a:r>
            <a:r>
              <a:rPr lang="pl-PL" sz="1400" dirty="0" smtClean="0"/>
              <a:t>, Ewa Borkowska-Sowa.</a:t>
            </a:r>
          </a:p>
          <a:p>
            <a:r>
              <a:rPr lang="pl-PL" sz="1400" dirty="0" smtClean="0"/>
              <a:t>5. Czas nadsyłania prac: od 18.11.2019 – 16.12.2019 r.</a:t>
            </a:r>
          </a:p>
          <a:p>
            <a:r>
              <a:rPr lang="pl-PL" sz="1400" dirty="0" smtClean="0"/>
              <a:t>6. Konkurs adresowany jest do dzieci i młodzieży w następujących kategoriach:</a:t>
            </a:r>
          </a:p>
          <a:p>
            <a:r>
              <a:rPr lang="pl-PL" sz="1400" dirty="0" smtClean="0"/>
              <a:t>∙ I dzieci od 6 do 10 lat</a:t>
            </a:r>
          </a:p>
          <a:p>
            <a:r>
              <a:rPr lang="pl-PL" sz="1400" dirty="0" smtClean="0"/>
              <a:t>∙ II dzieci od 11 do 15 lat</a:t>
            </a:r>
          </a:p>
          <a:p>
            <a:r>
              <a:rPr lang="pl-PL" sz="1400" dirty="0" smtClean="0"/>
              <a:t>∙ III młodzież od 16 do 24 lat</a:t>
            </a:r>
          </a:p>
          <a:p>
            <a:r>
              <a:rPr lang="pl-PL" sz="1400" dirty="0" smtClean="0"/>
              <a:t>7. Na konkurs należy nadesłać pracę:</a:t>
            </a:r>
          </a:p>
          <a:p>
            <a:r>
              <a:rPr lang="pl-PL" sz="1400" dirty="0" smtClean="0"/>
              <a:t>∙ plastyczną - ilustrującą temat konkursu (treść przysłowia, powiedzenia). Po zakończeniu konkursu prace przechodzą na własność organizatora.</a:t>
            </a:r>
          </a:p>
          <a:p>
            <a:r>
              <a:rPr lang="pl-PL" sz="1400" dirty="0" smtClean="0"/>
              <a:t>8. Format pracy plastycznej A 3, technika dowolna. </a:t>
            </a:r>
          </a:p>
          <a:p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332656" y="171768"/>
            <a:ext cx="62646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b="1" dirty="0" smtClean="0"/>
          </a:p>
          <a:p>
            <a:endParaRPr lang="pl-PL" sz="1400" dirty="0"/>
          </a:p>
          <a:p>
            <a:endParaRPr lang="pl-PL" sz="1400" b="1" dirty="0"/>
          </a:p>
          <a:p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325987" y="366184"/>
            <a:ext cx="6264696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b="1" dirty="0"/>
              <a:t>10. Komisja w ocenianiu będzie brać pod uwagę zarówno wartość artystyczną prac, jak i odniesienie się do wymogów regulaminu (użycie przysłów, powiedzeń oryginalnych, rzadko używanych lub związanych z regionem Polski).</a:t>
            </a:r>
          </a:p>
          <a:p>
            <a:endParaRPr lang="pl-PL" sz="1400" b="1" dirty="0" smtClean="0"/>
          </a:p>
          <a:p>
            <a:pPr algn="just"/>
            <a:r>
              <a:rPr lang="pl-PL" sz="1400" b="1" dirty="0" smtClean="0"/>
              <a:t>11</a:t>
            </a:r>
            <a:r>
              <a:rPr lang="pl-PL" sz="1400" b="1" dirty="0"/>
              <a:t>. Dla zdobywców I, II i III miejsca oraz osób wyróżnionych poszczególnych kategorii wiekowych przewidziane są atrakcyjne nagrody (po upływie 30 dni </a:t>
            </a:r>
            <a:r>
              <a:rPr lang="pl-PL" sz="1400" b="1" dirty="0" smtClean="0"/>
              <a:t>                  od </a:t>
            </a:r>
            <a:r>
              <a:rPr lang="pl-PL" sz="1400" b="1" dirty="0"/>
              <a:t>uroczystego podsumowania konkursu nagrody przechodzą na własność organizatora). </a:t>
            </a:r>
            <a:endParaRPr lang="pl-PL" sz="1400" b="1" dirty="0" smtClean="0"/>
          </a:p>
          <a:p>
            <a:endParaRPr lang="pl-PL" sz="1400" b="1" dirty="0"/>
          </a:p>
          <a:p>
            <a:pPr algn="just"/>
            <a:r>
              <a:rPr lang="pl-PL" sz="1400" b="1" dirty="0"/>
              <a:t>12. Każda praca powinna być opatrzona wypełnioną metryczką ( załącznik nr 1) oraz zgodą rodzica (załącznik nr 2).</a:t>
            </a:r>
          </a:p>
          <a:p>
            <a:endParaRPr lang="pl-PL" sz="1400" b="1" dirty="0" smtClean="0"/>
          </a:p>
          <a:p>
            <a:r>
              <a:rPr lang="pl-PL" sz="1400" b="1" dirty="0" smtClean="0"/>
              <a:t>13</a:t>
            </a:r>
            <a:r>
              <a:rPr lang="pl-PL" sz="1400" b="1" dirty="0"/>
              <a:t>. Prace należy nadesłać na adres: </a:t>
            </a:r>
            <a:endParaRPr lang="pl-PL" sz="1400" b="1" dirty="0" smtClean="0"/>
          </a:p>
          <a:p>
            <a:endParaRPr lang="pl-PL" sz="1400" b="1" dirty="0"/>
          </a:p>
          <a:p>
            <a:pPr algn="ctr"/>
            <a:r>
              <a:rPr lang="pl-PL" sz="1400" b="1" dirty="0"/>
              <a:t>Specjalny Ośrodek Szkolno-Wychowawczy w Zamościu</a:t>
            </a:r>
          </a:p>
          <a:p>
            <a:pPr algn="ctr"/>
            <a:r>
              <a:rPr lang="pl-PL" sz="1400" b="1" dirty="0"/>
              <a:t>Ul. Śląska 45 A</a:t>
            </a:r>
          </a:p>
          <a:p>
            <a:pPr algn="ctr"/>
            <a:r>
              <a:rPr lang="pl-PL" sz="1400" b="1" dirty="0"/>
              <a:t>22-400 Zamość</a:t>
            </a:r>
          </a:p>
          <a:p>
            <a:pPr algn="ctr"/>
            <a:r>
              <a:rPr lang="pl-PL" sz="1400" b="1" dirty="0"/>
              <a:t>z dopiskiem: VII Regionalny Logopedyczny Konkurs Plastyczny </a:t>
            </a:r>
            <a:endParaRPr lang="pl-PL" sz="1400" b="1" dirty="0" smtClean="0"/>
          </a:p>
          <a:p>
            <a:pPr algn="ctr"/>
            <a:r>
              <a:rPr lang="pl-PL" sz="1400" b="1" dirty="0" smtClean="0"/>
              <a:t>„</a:t>
            </a:r>
            <a:r>
              <a:rPr lang="pl-PL" sz="1400" b="1" dirty="0"/>
              <a:t>Przysłowia na każdą porę roku</a:t>
            </a:r>
            <a:r>
              <a:rPr lang="pl-PL" sz="1400" b="1" dirty="0" smtClean="0"/>
              <a:t>”.</a:t>
            </a:r>
          </a:p>
          <a:p>
            <a:pPr algn="ctr"/>
            <a:endParaRPr lang="pl-PL" sz="1400" b="1" dirty="0"/>
          </a:p>
          <a:p>
            <a:r>
              <a:rPr lang="pl-PL" sz="1400" b="1" dirty="0"/>
              <a:t>14. Wyniki konkursu zostaną przedstawione 8 stycznia 2020 r. na stronie SOSW: </a:t>
            </a:r>
            <a:r>
              <a:rPr lang="pl-PL" sz="1400" b="1" u="sng" dirty="0">
                <a:hlinkClick r:id="rId2"/>
              </a:rPr>
              <a:t>www.soswzamosc.internetdsl.pl</a:t>
            </a:r>
            <a:r>
              <a:rPr lang="pl-PL" sz="1400" b="1" u="sng" dirty="0"/>
              <a:t> </a:t>
            </a:r>
            <a:endParaRPr lang="pl-PL" sz="1400" b="1" u="sng" dirty="0" smtClean="0"/>
          </a:p>
          <a:p>
            <a:endParaRPr lang="pl-PL" sz="1400" b="1" dirty="0"/>
          </a:p>
          <a:p>
            <a:pPr algn="just"/>
            <a:r>
              <a:rPr lang="pl-PL" sz="1400" b="1" dirty="0"/>
              <a:t>15. Uroczyste rozdanie dyplomów i nagród dla laureatów konkursu odbędzie się </a:t>
            </a:r>
            <a:endParaRPr lang="pl-PL" sz="1400" b="1" dirty="0" smtClean="0"/>
          </a:p>
          <a:p>
            <a:pPr algn="just"/>
            <a:r>
              <a:rPr lang="pl-PL" sz="1400" b="1" dirty="0" smtClean="0"/>
              <a:t>29 stycznia 2020 </a:t>
            </a:r>
            <a:r>
              <a:rPr lang="pl-PL" sz="1400" b="1" dirty="0"/>
              <a:t>r. o godz. 10.00 na terenie SOSW (o ewentualnej zmianie terminu będziecie Państwo powiadomieni telefonicznie</a:t>
            </a:r>
            <a:r>
              <a:rPr lang="pl-PL" sz="1400" b="1" dirty="0" smtClean="0"/>
              <a:t>).</a:t>
            </a:r>
          </a:p>
          <a:p>
            <a:pPr algn="just"/>
            <a:endParaRPr lang="pl-PL" sz="1400" b="1" dirty="0"/>
          </a:p>
          <a:p>
            <a:r>
              <a:rPr lang="pl-PL" sz="1400" b="1" dirty="0"/>
              <a:t>16. Kontakt: Agnieszka </a:t>
            </a:r>
            <a:r>
              <a:rPr lang="pl-PL" sz="1400" b="1" dirty="0" err="1"/>
              <a:t>Bałka</a:t>
            </a:r>
            <a:r>
              <a:rPr lang="pl-PL" sz="1400" b="1" dirty="0"/>
              <a:t> 668 – 598 - 991.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85954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3413728"/>
          </a:xfrm>
        </p:spPr>
        <p:txBody>
          <a:bodyPr>
            <a:normAutofit/>
          </a:bodyPr>
          <a:lstStyle/>
          <a:p>
            <a:pPr algn="l"/>
            <a:r>
              <a:rPr lang="pl-PL" sz="1300" dirty="0" smtClean="0"/>
              <a:t>Załącznik nr 2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1300" dirty="0" smtClean="0"/>
              <a:t> </a:t>
            </a:r>
            <a:br>
              <a:rPr lang="pl-PL" sz="1300" dirty="0" smtClean="0"/>
            </a:br>
            <a:r>
              <a:rPr lang="pl-PL" sz="1300" dirty="0" smtClean="0"/>
              <a:t>Oświadczam, że wyrażam zgodę na przetwarzanie danych osobowych               </a:t>
            </a:r>
            <a:r>
              <a:rPr lang="pl-PL" sz="1300" dirty="0" smtClean="0"/>
              <a:t/>
            </a:r>
            <a:br>
              <a:rPr lang="pl-PL" sz="1300" dirty="0" smtClean="0"/>
            </a:br>
            <a:r>
              <a:rPr lang="pl-PL" sz="1300" dirty="0" smtClean="0"/>
              <a:t>  </a:t>
            </a:r>
            <a:r>
              <a:rPr lang="pl-PL" sz="1300" dirty="0" smtClean="0"/>
              <a:t>i upowszechnianie wizerunku mojego dziecka …………………………………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1300" dirty="0" smtClean="0"/>
              <a:t>na potrzeby organizacji VII Regionalnego Logopedycznego Konkursu Plastycznego „Przysłowia na każdą porę roku” zgodnie z ustawą z dnia 29 sierpnia 1997 r. o ochronie danych osobowych (Dz. U. z 2002 r. </a:t>
            </a:r>
            <a:r>
              <a:rPr lang="pl-PL" sz="1300" dirty="0" err="1" smtClean="0"/>
              <a:t>późn</a:t>
            </a:r>
            <a:r>
              <a:rPr lang="pl-PL" sz="1300" dirty="0" smtClean="0"/>
              <a:t>. zmianami) oraz w związku z Rozporządzeniem Parlamentu Europejskiego </a:t>
            </a:r>
            <a:r>
              <a:rPr lang="pl-PL" sz="1300" dirty="0" smtClean="0"/>
              <a:t>i </a:t>
            </a:r>
            <a:r>
              <a:rPr lang="pl-PL" sz="1300" dirty="0" smtClean="0"/>
              <a:t>Rady (UE) 2016/679 z dn. 27 kwietnia 2016 r.  (RODO).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sz="1300" dirty="0" smtClean="0"/>
              <a:t>………………………………</a:t>
            </a:r>
            <a:r>
              <a:rPr lang="pl-PL" sz="1300" dirty="0" smtClean="0"/>
              <a:t/>
            </a:r>
            <a:br>
              <a:rPr lang="pl-PL" sz="1300" dirty="0" smtClean="0"/>
            </a:br>
            <a:r>
              <a:rPr lang="pl-PL" sz="1300" dirty="0" smtClean="0"/>
              <a:t>podpis rodzica/ pełnoletniego uczestnika konkursu</a:t>
            </a:r>
            <a:br>
              <a:rPr lang="pl-PL" sz="1300" dirty="0" smtClean="0"/>
            </a:br>
            <a:r>
              <a:rPr lang="pl-PL" sz="1300" dirty="0" smtClean="0"/>
              <a:t> </a:t>
            </a:r>
            <a:br>
              <a:rPr lang="pl-PL" sz="1300" dirty="0" smtClean="0"/>
            </a:br>
            <a:endParaRPr lang="pl-PL" sz="13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42900" y="4932040"/>
            <a:ext cx="6172200" cy="367240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pl-PL" dirty="0" smtClean="0"/>
              <a:t>załącznik nr 1</a:t>
            </a:r>
          </a:p>
          <a:p>
            <a:pPr>
              <a:buNone/>
            </a:pPr>
            <a:r>
              <a:rPr lang="pl-PL" dirty="0" smtClean="0"/>
              <a:t> </a:t>
            </a:r>
          </a:p>
          <a:p>
            <a:pPr>
              <a:buNone/>
            </a:pPr>
            <a:r>
              <a:rPr lang="pl-PL" dirty="0" smtClean="0"/>
              <a:t>Tytuł pracy: </a:t>
            </a:r>
            <a:r>
              <a:rPr lang="pl-PL" dirty="0" smtClean="0"/>
              <a:t>…………………………………………………………………………………………..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 </a:t>
            </a:r>
          </a:p>
          <a:p>
            <a:pPr>
              <a:buNone/>
            </a:pPr>
            <a:r>
              <a:rPr lang="pl-PL" dirty="0" smtClean="0"/>
              <a:t>Imię i nazwisko ucznia: …………………………………………………………………………</a:t>
            </a:r>
          </a:p>
          <a:p>
            <a:pPr>
              <a:buNone/>
            </a:pPr>
            <a:r>
              <a:rPr lang="pl-PL" dirty="0" smtClean="0"/>
              <a:t>Wiek</a:t>
            </a:r>
            <a:r>
              <a:rPr lang="pl-PL" dirty="0" smtClean="0"/>
              <a:t>:…………………………………………………………………………………………………….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Nazwa szkoły</a:t>
            </a:r>
            <a:r>
              <a:rPr lang="pl-PL" dirty="0" smtClean="0"/>
              <a:t>:………………………………………………………………………………….......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Imię i nazwisko nauczyciela</a:t>
            </a:r>
            <a:r>
              <a:rPr lang="pl-PL" dirty="0" smtClean="0"/>
              <a:t>:…………………………………………………………………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Telefon kontaktowy:…………………………………………………………………………….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220</Words>
  <Application>Microsoft Office PowerPoint</Application>
  <PresentationFormat>Pokaz na ekranie (4:3)</PresentationFormat>
  <Paragraphs>87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Motyw pakietu Office</vt:lpstr>
      <vt:lpstr>Slajd 1</vt:lpstr>
      <vt:lpstr>Slajd 2</vt:lpstr>
      <vt:lpstr>Załącznik nr 2   Oświadczam, że wyrażam zgodę na przetwarzanie danych osobowych                  i upowszechnianie wizerunku mojego dziecka ………………………………… na potrzeby organizacji VII Regionalnego Logopedycznego Konkursu Plastycznego „Przysłowia na każdą porę roku” zgodnie z ustawą z dnia 29 sierpnia 1997 r. o ochronie danych osobowych (Dz. U. z 2002 r. późn. zmianami) oraz w związku z Rozporządzeniem Parlamentu Europejskiego i Rady (UE) 2016/679 z dn. 27 kwietnia 2016 r.  (RODO).  ……………………………… podpis rodzica/ pełnoletniego uczestnika konkursu  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Nauczyciel</dc:creator>
  <cp:lastModifiedBy>Nauczyciel</cp:lastModifiedBy>
  <cp:revision>13</cp:revision>
  <cp:lastPrinted>2019-11-06T08:32:37Z</cp:lastPrinted>
  <dcterms:created xsi:type="dcterms:W3CDTF">2019-10-31T13:40:31Z</dcterms:created>
  <dcterms:modified xsi:type="dcterms:W3CDTF">2019-11-12T11:54:02Z</dcterms:modified>
</cp:coreProperties>
</file>