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7"/>
  </p:notesMasterIdLst>
  <p:sldIdLst>
    <p:sldId id="258" r:id="rId2"/>
    <p:sldId id="259" r:id="rId3"/>
    <p:sldId id="260" r:id="rId4"/>
    <p:sldId id="261" r:id="rId5"/>
    <p:sldId id="272" r:id="rId6"/>
    <p:sldId id="263" r:id="rId7"/>
    <p:sldId id="264" r:id="rId8"/>
    <p:sldId id="265" r:id="rId9"/>
    <p:sldId id="266" r:id="rId10"/>
    <p:sldId id="267" r:id="rId11"/>
    <p:sldId id="268" r:id="rId12"/>
    <p:sldId id="270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6" r:id="rId21"/>
    <p:sldId id="282" r:id="rId22"/>
    <p:sldId id="281" r:id="rId23"/>
    <p:sldId id="283" r:id="rId24"/>
    <p:sldId id="284" r:id="rId25"/>
    <p:sldId id="291" r:id="rId26"/>
    <p:sldId id="285" r:id="rId27"/>
    <p:sldId id="287" r:id="rId28"/>
    <p:sldId id="288" r:id="rId29"/>
    <p:sldId id="289" r:id="rId30"/>
    <p:sldId id="290" r:id="rId31"/>
    <p:sldId id="292" r:id="rId32"/>
    <p:sldId id="293" r:id="rId33"/>
    <p:sldId id="294" r:id="rId34"/>
    <p:sldId id="295" r:id="rId35"/>
    <p:sldId id="296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8" autoAdjust="0"/>
    <p:restoredTop sz="94660"/>
  </p:normalViewPr>
  <p:slideViewPr>
    <p:cSldViewPr snapToGrid="0">
      <p:cViewPr varScale="1">
        <p:scale>
          <a:sx n="91" d="100"/>
          <a:sy n="91" d="100"/>
        </p:scale>
        <p:origin x="130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ronika Wolf" userId="d45d0c00b546102a" providerId="Windows Live" clId="Web-{E30E3F6F-490F-43F5-8083-2142C0EB17DD}"/>
    <pc:docChg chg="modSld">
      <pc:chgData name="Weronika Wolf" userId="d45d0c00b546102a" providerId="Windows Live" clId="Web-{E30E3F6F-490F-43F5-8083-2142C0EB17DD}" dt="2018-01-11T00:26:11.395" v="44"/>
      <pc:docMkLst>
        <pc:docMk/>
      </pc:docMkLst>
      <pc:sldChg chg="modSp">
        <pc:chgData name="Weronika Wolf" userId="d45d0c00b546102a" providerId="Windows Live" clId="Web-{E30E3F6F-490F-43F5-8083-2142C0EB17DD}" dt="2018-01-11T00:16:03.352" v="12"/>
        <pc:sldMkLst>
          <pc:docMk/>
          <pc:sldMk cId="1998916031" sldId="260"/>
        </pc:sldMkLst>
        <pc:spChg chg="mod">
          <ac:chgData name="Weronika Wolf" userId="d45d0c00b546102a" providerId="Windows Live" clId="Web-{E30E3F6F-490F-43F5-8083-2142C0EB17DD}" dt="2018-01-11T00:16:03.352" v="12"/>
          <ac:spMkLst>
            <pc:docMk/>
            <pc:sldMk cId="1998916031" sldId="260"/>
            <ac:spMk id="2" creationId="{FA83B310-580E-4A6B-8BC8-73EAB55ED76A}"/>
          </ac:spMkLst>
        </pc:spChg>
      </pc:sldChg>
      <pc:sldChg chg="modSp">
        <pc:chgData name="Weronika Wolf" userId="d45d0c00b546102a" providerId="Windows Live" clId="Web-{E30E3F6F-490F-43F5-8083-2142C0EB17DD}" dt="2018-01-11T00:18:15.152" v="28"/>
        <pc:sldMkLst>
          <pc:docMk/>
          <pc:sldMk cId="2926157454" sldId="263"/>
        </pc:sldMkLst>
        <pc:spChg chg="mod">
          <ac:chgData name="Weronika Wolf" userId="d45d0c00b546102a" providerId="Windows Live" clId="Web-{E30E3F6F-490F-43F5-8083-2142C0EB17DD}" dt="2018-01-11T00:18:15.152" v="28"/>
          <ac:spMkLst>
            <pc:docMk/>
            <pc:sldMk cId="2926157454" sldId="263"/>
            <ac:spMk id="2" creationId="{CF43A98D-4282-431B-A95F-D04A28A39B64}"/>
          </ac:spMkLst>
        </pc:spChg>
      </pc:sldChg>
      <pc:sldChg chg="modSp">
        <pc:chgData name="Weronika Wolf" userId="d45d0c00b546102a" providerId="Windows Live" clId="Web-{E30E3F6F-490F-43F5-8083-2142C0EB17DD}" dt="2018-01-11T00:20:10.232" v="35"/>
        <pc:sldMkLst>
          <pc:docMk/>
          <pc:sldMk cId="66380894" sldId="267"/>
        </pc:sldMkLst>
        <pc:spChg chg="mod">
          <ac:chgData name="Weronika Wolf" userId="d45d0c00b546102a" providerId="Windows Live" clId="Web-{E30E3F6F-490F-43F5-8083-2142C0EB17DD}" dt="2018-01-11T00:20:10.232" v="35"/>
          <ac:spMkLst>
            <pc:docMk/>
            <pc:sldMk cId="66380894" sldId="267"/>
            <ac:spMk id="4" creationId="{99716D02-AA8A-4C83-BCA8-4B0C27CA30CE}"/>
          </ac:spMkLst>
        </pc:spChg>
      </pc:sldChg>
      <pc:sldChg chg="modSp">
        <pc:chgData name="Weronika Wolf" userId="d45d0c00b546102a" providerId="Windows Live" clId="Web-{E30E3F6F-490F-43F5-8083-2142C0EB17DD}" dt="2018-01-11T00:21:28.796" v="38"/>
        <pc:sldMkLst>
          <pc:docMk/>
          <pc:sldMk cId="1964040668" sldId="268"/>
        </pc:sldMkLst>
        <pc:spChg chg="mod">
          <ac:chgData name="Weronika Wolf" userId="d45d0c00b546102a" providerId="Windows Live" clId="Web-{E30E3F6F-490F-43F5-8083-2142C0EB17DD}" dt="2018-01-11T00:21:28.796" v="38"/>
          <ac:spMkLst>
            <pc:docMk/>
            <pc:sldMk cId="1964040668" sldId="268"/>
            <ac:spMk id="4" creationId="{53439304-DBF1-450C-A472-AE70991FE1EB}"/>
          </ac:spMkLst>
        </pc:spChg>
      </pc:sldChg>
      <pc:sldChg chg="modSp">
        <pc:chgData name="Weronika Wolf" userId="d45d0c00b546102a" providerId="Windows Live" clId="Web-{E30E3F6F-490F-43F5-8083-2142C0EB17DD}" dt="2018-01-11T00:17:27.151" v="19"/>
        <pc:sldMkLst>
          <pc:docMk/>
          <pc:sldMk cId="53100871" sldId="272"/>
        </pc:sldMkLst>
        <pc:spChg chg="mod">
          <ac:chgData name="Weronika Wolf" userId="d45d0c00b546102a" providerId="Windows Live" clId="Web-{E30E3F6F-490F-43F5-8083-2142C0EB17DD}" dt="2018-01-11T00:17:27.151" v="19"/>
          <ac:spMkLst>
            <pc:docMk/>
            <pc:sldMk cId="53100871" sldId="272"/>
            <ac:spMk id="4" creationId="{CF6909CE-E45E-4D49-98EB-CFF19CDC87AA}"/>
          </ac:spMkLst>
        </pc:spChg>
      </pc:sldChg>
      <pc:sldChg chg="modSp">
        <pc:chgData name="Weronika Wolf" userId="d45d0c00b546102a" providerId="Windows Live" clId="Web-{E30E3F6F-490F-43F5-8083-2142C0EB17DD}" dt="2018-01-11T00:26:11.395" v="43"/>
        <pc:sldMkLst>
          <pc:docMk/>
          <pc:sldMk cId="2201533140" sldId="277"/>
        </pc:sldMkLst>
        <pc:spChg chg="mod">
          <ac:chgData name="Weronika Wolf" userId="d45d0c00b546102a" providerId="Windows Live" clId="Web-{E30E3F6F-490F-43F5-8083-2142C0EB17DD}" dt="2018-01-11T00:26:11.395" v="43"/>
          <ac:spMkLst>
            <pc:docMk/>
            <pc:sldMk cId="2201533140" sldId="277"/>
            <ac:spMk id="2" creationId="{9ECC75B1-DB11-4383-B42D-80B3487D4D7F}"/>
          </ac:spMkLst>
        </pc:spChg>
      </pc:sldChg>
    </pc:docChg>
  </pc:docChgLst>
  <pc:docChgLst>
    <pc:chgData name="Weronika Wolf" userId="d45d0c00b546102a" providerId="Windows Live" clId="Web-{80B67F88-5233-4C11-9A62-68A84D08A913}"/>
    <pc:docChg chg="modSld">
      <pc:chgData name="Weronika Wolf" userId="d45d0c00b546102a" providerId="Windows Live" clId="Web-{80B67F88-5233-4C11-9A62-68A84D08A913}" dt="2018-01-11T08:28:03.900" v="255"/>
      <pc:docMkLst>
        <pc:docMk/>
      </pc:docMkLst>
      <pc:sldChg chg="modSp">
        <pc:chgData name="Weronika Wolf" userId="d45d0c00b546102a" providerId="Windows Live" clId="Web-{80B67F88-5233-4C11-9A62-68A84D08A913}" dt="2018-01-11T07:58:46.262" v="31"/>
        <pc:sldMkLst>
          <pc:docMk/>
          <pc:sldMk cId="3466166922" sldId="256"/>
        </pc:sldMkLst>
        <pc:spChg chg="mod">
          <ac:chgData name="Weronika Wolf" userId="d45d0c00b546102a" providerId="Windows Live" clId="Web-{80B67F88-5233-4C11-9A62-68A84D08A913}" dt="2018-01-11T07:58:46.262" v="31"/>
          <ac:spMkLst>
            <pc:docMk/>
            <pc:sldMk cId="3466166922" sldId="256"/>
            <ac:spMk id="2" creationId="{00000000-0000-0000-0000-000000000000}"/>
          </ac:spMkLst>
        </pc:spChg>
      </pc:sldChg>
      <pc:sldChg chg="modSp">
        <pc:chgData name="Weronika Wolf" userId="d45d0c00b546102a" providerId="Windows Live" clId="Web-{80B67F88-5233-4C11-9A62-68A84D08A913}" dt="2018-01-11T07:58:54.699" v="34"/>
        <pc:sldMkLst>
          <pc:docMk/>
          <pc:sldMk cId="3562367079" sldId="257"/>
        </pc:sldMkLst>
        <pc:picChg chg="mod">
          <ac:chgData name="Weronika Wolf" userId="d45d0c00b546102a" providerId="Windows Live" clId="Web-{80B67F88-5233-4C11-9A62-68A84D08A913}" dt="2018-01-11T07:58:54.699" v="34"/>
          <ac:picMkLst>
            <pc:docMk/>
            <pc:sldMk cId="3562367079" sldId="257"/>
            <ac:picMk id="8" creationId="{ADE0D524-BE45-4329-9260-81589EF5B872}"/>
          </ac:picMkLst>
        </pc:picChg>
      </pc:sldChg>
      <pc:sldChg chg="modSp">
        <pc:chgData name="Weronika Wolf" userId="d45d0c00b546102a" providerId="Windows Live" clId="Web-{80B67F88-5233-4C11-9A62-68A84D08A913}" dt="2018-01-11T07:59:39.370" v="37"/>
        <pc:sldMkLst>
          <pc:docMk/>
          <pc:sldMk cId="4185850953" sldId="259"/>
        </pc:sldMkLst>
        <pc:spChg chg="mod">
          <ac:chgData name="Weronika Wolf" userId="d45d0c00b546102a" providerId="Windows Live" clId="Web-{80B67F88-5233-4C11-9A62-68A84D08A913}" dt="2018-01-11T07:59:39.370" v="37"/>
          <ac:spMkLst>
            <pc:docMk/>
            <pc:sldMk cId="4185850953" sldId="259"/>
            <ac:spMk id="2" creationId="{AEEB65DA-144A-456C-A013-1F9FB9DBDD9F}"/>
          </ac:spMkLst>
        </pc:spChg>
      </pc:sldChg>
      <pc:sldChg chg="modSp">
        <pc:chgData name="Weronika Wolf" userId="d45d0c00b546102a" providerId="Windows Live" clId="Web-{80B67F88-5233-4C11-9A62-68A84D08A913}" dt="2018-01-11T08:02:59.195" v="48"/>
        <pc:sldMkLst>
          <pc:docMk/>
          <pc:sldMk cId="66380894" sldId="267"/>
        </pc:sldMkLst>
        <pc:spChg chg="mod">
          <ac:chgData name="Weronika Wolf" userId="d45d0c00b546102a" providerId="Windows Live" clId="Web-{80B67F88-5233-4C11-9A62-68A84D08A913}" dt="2018-01-11T08:02:59.195" v="48"/>
          <ac:spMkLst>
            <pc:docMk/>
            <pc:sldMk cId="66380894" sldId="267"/>
            <ac:spMk id="4" creationId="{99716D02-AA8A-4C83-BCA8-4B0C27CA30CE}"/>
          </ac:spMkLst>
        </pc:spChg>
      </pc:sldChg>
      <pc:sldChg chg="modSp">
        <pc:chgData name="Weronika Wolf" userId="d45d0c00b546102a" providerId="Windows Live" clId="Web-{80B67F88-5233-4C11-9A62-68A84D08A913}" dt="2018-01-11T08:04:19.693" v="57"/>
        <pc:sldMkLst>
          <pc:docMk/>
          <pc:sldMk cId="3785533546" sldId="273"/>
        </pc:sldMkLst>
        <pc:spChg chg="mod">
          <ac:chgData name="Weronika Wolf" userId="d45d0c00b546102a" providerId="Windows Live" clId="Web-{80B67F88-5233-4C11-9A62-68A84D08A913}" dt="2018-01-11T08:04:19.693" v="57"/>
          <ac:spMkLst>
            <pc:docMk/>
            <pc:sldMk cId="3785533546" sldId="273"/>
            <ac:spMk id="2" creationId="{5BA5CA29-23A3-4DE7-88CC-8F300251CD2C}"/>
          </ac:spMkLst>
        </pc:spChg>
      </pc:sldChg>
      <pc:sldChg chg="modSp">
        <pc:chgData name="Weronika Wolf" userId="d45d0c00b546102a" providerId="Windows Live" clId="Web-{80B67F88-5233-4C11-9A62-68A84D08A913}" dt="2018-01-11T08:05:29.848" v="60"/>
        <pc:sldMkLst>
          <pc:docMk/>
          <pc:sldMk cId="2201533140" sldId="277"/>
        </pc:sldMkLst>
        <pc:spChg chg="mod">
          <ac:chgData name="Weronika Wolf" userId="d45d0c00b546102a" providerId="Windows Live" clId="Web-{80B67F88-5233-4C11-9A62-68A84D08A913}" dt="2018-01-11T08:05:29.848" v="60"/>
          <ac:spMkLst>
            <pc:docMk/>
            <pc:sldMk cId="2201533140" sldId="277"/>
            <ac:spMk id="2" creationId="{9ECC75B1-DB11-4383-B42D-80B3487D4D7F}"/>
          </ac:spMkLst>
        </pc:spChg>
      </pc:sldChg>
      <pc:sldChg chg="modSp">
        <pc:chgData name="Weronika Wolf" userId="d45d0c00b546102a" providerId="Windows Live" clId="Web-{80B67F88-5233-4C11-9A62-68A84D08A913}" dt="2018-01-11T08:07:40.892" v="107"/>
        <pc:sldMkLst>
          <pc:docMk/>
          <pc:sldMk cId="2304533683" sldId="278"/>
        </pc:sldMkLst>
        <pc:spChg chg="mod">
          <ac:chgData name="Weronika Wolf" userId="d45d0c00b546102a" providerId="Windows Live" clId="Web-{80B67F88-5233-4C11-9A62-68A84D08A913}" dt="2018-01-11T08:07:40.892" v="107"/>
          <ac:spMkLst>
            <pc:docMk/>
            <pc:sldMk cId="2304533683" sldId="278"/>
            <ac:spMk id="2" creationId="{2C898605-DF7E-4EEA-8821-452E6FE86318}"/>
          </ac:spMkLst>
        </pc:spChg>
      </pc:sldChg>
      <pc:sldChg chg="modSp">
        <pc:chgData name="Weronika Wolf" userId="d45d0c00b546102a" providerId="Windows Live" clId="Web-{80B67F88-5233-4C11-9A62-68A84D08A913}" dt="2018-01-11T08:11:45.591" v="139"/>
        <pc:sldMkLst>
          <pc:docMk/>
          <pc:sldMk cId="2566994328" sldId="281"/>
        </pc:sldMkLst>
        <pc:spChg chg="mod">
          <ac:chgData name="Weronika Wolf" userId="d45d0c00b546102a" providerId="Windows Live" clId="Web-{80B67F88-5233-4C11-9A62-68A84D08A913}" dt="2018-01-11T08:11:45.591" v="139"/>
          <ac:spMkLst>
            <pc:docMk/>
            <pc:sldMk cId="2566994328" sldId="281"/>
            <ac:spMk id="2" creationId="{C7D73AEE-FEA2-46DB-B1B1-20DC2091B868}"/>
          </ac:spMkLst>
        </pc:spChg>
      </pc:sldChg>
      <pc:sldChg chg="modSp">
        <pc:chgData name="Weronika Wolf" userId="d45d0c00b546102a" providerId="Windows Live" clId="Web-{80B67F88-5233-4C11-9A62-68A84D08A913}" dt="2018-01-11T08:11:14.091" v="130"/>
        <pc:sldMkLst>
          <pc:docMk/>
          <pc:sldMk cId="260848039" sldId="282"/>
        </pc:sldMkLst>
        <pc:spChg chg="mod">
          <ac:chgData name="Weronika Wolf" userId="d45d0c00b546102a" providerId="Windows Live" clId="Web-{80B67F88-5233-4C11-9A62-68A84D08A913}" dt="2018-01-11T08:11:14.091" v="130"/>
          <ac:spMkLst>
            <pc:docMk/>
            <pc:sldMk cId="260848039" sldId="282"/>
            <ac:spMk id="2" creationId="{194C2A92-488A-4133-B5EC-ABED35CCFC1A}"/>
          </ac:spMkLst>
        </pc:spChg>
      </pc:sldChg>
      <pc:sldChg chg="modSp">
        <pc:chgData name="Weronika Wolf" userId="d45d0c00b546102a" providerId="Windows Live" clId="Web-{80B67F88-5233-4C11-9A62-68A84D08A913}" dt="2018-01-11T08:12:54.949" v="147"/>
        <pc:sldMkLst>
          <pc:docMk/>
          <pc:sldMk cId="3083524429" sldId="283"/>
        </pc:sldMkLst>
        <pc:spChg chg="mod">
          <ac:chgData name="Weronika Wolf" userId="d45d0c00b546102a" providerId="Windows Live" clId="Web-{80B67F88-5233-4C11-9A62-68A84D08A913}" dt="2018-01-11T08:12:54.949" v="147"/>
          <ac:spMkLst>
            <pc:docMk/>
            <pc:sldMk cId="3083524429" sldId="283"/>
            <ac:spMk id="2" creationId="{194C2A92-488A-4133-B5EC-ABED35CCFC1A}"/>
          </ac:spMkLst>
        </pc:spChg>
      </pc:sldChg>
      <pc:sldChg chg="modSp">
        <pc:chgData name="Weronika Wolf" userId="d45d0c00b546102a" providerId="Windows Live" clId="Web-{80B67F88-5233-4C11-9A62-68A84D08A913}" dt="2018-01-11T08:14:04.275" v="153"/>
        <pc:sldMkLst>
          <pc:docMk/>
          <pc:sldMk cId="202426665" sldId="294"/>
        </pc:sldMkLst>
        <pc:spChg chg="mod">
          <ac:chgData name="Weronika Wolf" userId="d45d0c00b546102a" providerId="Windows Live" clId="Web-{80B67F88-5233-4C11-9A62-68A84D08A913}" dt="2018-01-11T08:14:04.275" v="153"/>
          <ac:spMkLst>
            <pc:docMk/>
            <pc:sldMk cId="202426665" sldId="294"/>
            <ac:spMk id="11" creationId="{30C4E904-C053-448E-9CB1-49D14F498F47}"/>
          </ac:spMkLst>
        </pc:spChg>
      </pc:sldChg>
      <pc:sldChg chg="delSp modSp">
        <pc:chgData name="Weronika Wolf" userId="d45d0c00b546102a" providerId="Windows Live" clId="Web-{80B67F88-5233-4C11-9A62-68A84D08A913}" dt="2018-01-11T08:15:41.555" v="179"/>
        <pc:sldMkLst>
          <pc:docMk/>
          <pc:sldMk cId="3649596124" sldId="295"/>
        </pc:sldMkLst>
        <pc:spChg chg="mod">
          <ac:chgData name="Weronika Wolf" userId="d45d0c00b546102a" providerId="Windows Live" clId="Web-{80B67F88-5233-4C11-9A62-68A84D08A913}" dt="2018-01-11T08:15:41.555" v="179"/>
          <ac:spMkLst>
            <pc:docMk/>
            <pc:sldMk cId="3649596124" sldId="295"/>
            <ac:spMk id="2" creationId="{E100A42A-930C-4FA8-A28D-C2AA5B6F3D89}"/>
          </ac:spMkLst>
        </pc:spChg>
        <pc:spChg chg="del mod">
          <ac:chgData name="Weronika Wolf" userId="d45d0c00b546102a" providerId="Windows Live" clId="Web-{80B67F88-5233-4C11-9A62-68A84D08A913}" dt="2018-01-11T08:14:37.306" v="161"/>
          <ac:spMkLst>
            <pc:docMk/>
            <pc:sldMk cId="3649596124" sldId="295"/>
            <ac:spMk id="3" creationId="{C2127ADB-7A34-406D-A2B2-270BE961D5F4}"/>
          </ac:spMkLst>
        </pc:spChg>
      </pc:sldChg>
      <pc:sldChg chg="modSp mod setBg modClrScheme chgLayout">
        <pc:chgData name="Weronika Wolf" userId="d45d0c00b546102a" providerId="Windows Live" clId="Web-{80B67F88-5233-4C11-9A62-68A84D08A913}" dt="2018-01-11T08:28:03.900" v="255"/>
        <pc:sldMkLst>
          <pc:docMk/>
          <pc:sldMk cId="1322804531" sldId="296"/>
        </pc:sldMkLst>
        <pc:spChg chg="mod ord">
          <ac:chgData name="Weronika Wolf" userId="d45d0c00b546102a" providerId="Windows Live" clId="Web-{80B67F88-5233-4C11-9A62-68A84D08A913}" dt="2018-01-11T08:28:03.900" v="255"/>
          <ac:spMkLst>
            <pc:docMk/>
            <pc:sldMk cId="1322804531" sldId="296"/>
            <ac:spMk id="2" creationId="{9C7401A5-D4CD-44D8-ABC5-E7B9AEAAEC97}"/>
          </ac:spMkLst>
        </pc:spChg>
        <pc:spChg chg="mod ord">
          <ac:chgData name="Weronika Wolf" userId="d45d0c00b546102a" providerId="Windows Live" clId="Web-{80B67F88-5233-4C11-9A62-68A84D08A913}" dt="2018-01-11T08:24:51.013" v="253"/>
          <ac:spMkLst>
            <pc:docMk/>
            <pc:sldMk cId="1322804531" sldId="296"/>
            <ac:spMk id="3" creationId="{544A3EE3-7B50-4047-81AD-A8BA46EBF151}"/>
          </ac:spMkLst>
        </pc:spChg>
      </pc:sldChg>
    </pc:docChg>
  </pc:docChgLst>
  <pc:docChgLst>
    <pc:chgData name="Weronika Wolf" userId="d45d0c00b546102a" providerId="Windows Live" clId="Web-{58909807-4E14-4DA0-83F3-AEBAB44B98EF}"/>
    <pc:docChg chg="modSld">
      <pc:chgData name="Weronika Wolf" userId="d45d0c00b546102a" providerId="Windows Live" clId="Web-{58909807-4E14-4DA0-83F3-AEBAB44B98EF}" dt="2018-01-11T00:33:47.341" v="13"/>
      <pc:docMkLst>
        <pc:docMk/>
      </pc:docMkLst>
      <pc:sldChg chg="modSp">
        <pc:chgData name="Weronika Wolf" userId="d45d0c00b546102a" providerId="Windows Live" clId="Web-{58909807-4E14-4DA0-83F3-AEBAB44B98EF}" dt="2018-01-11T00:30:28.134" v="4"/>
        <pc:sldMkLst>
          <pc:docMk/>
          <pc:sldMk cId="2102361849" sldId="265"/>
        </pc:sldMkLst>
        <pc:spChg chg="mod">
          <ac:chgData name="Weronika Wolf" userId="d45d0c00b546102a" providerId="Windows Live" clId="Web-{58909807-4E14-4DA0-83F3-AEBAB44B98EF}" dt="2018-01-11T00:30:28.134" v="4"/>
          <ac:spMkLst>
            <pc:docMk/>
            <pc:sldMk cId="2102361849" sldId="265"/>
            <ac:spMk id="2" creationId="{9B415971-D411-48A4-A15C-6FB71065662F}"/>
          </ac:spMkLst>
        </pc:spChg>
      </pc:sldChg>
      <pc:sldChg chg="modSp">
        <pc:chgData name="Weronika Wolf" userId="d45d0c00b546102a" providerId="Windows Live" clId="Web-{58909807-4E14-4DA0-83F3-AEBAB44B98EF}" dt="2018-01-11T00:33:47.341" v="13"/>
        <pc:sldMkLst>
          <pc:docMk/>
          <pc:sldMk cId="1279839766" sldId="286"/>
        </pc:sldMkLst>
        <pc:spChg chg="mod">
          <ac:chgData name="Weronika Wolf" userId="d45d0c00b546102a" providerId="Windows Live" clId="Web-{58909807-4E14-4DA0-83F3-AEBAB44B98EF}" dt="2018-01-11T00:33:47.341" v="13"/>
          <ac:spMkLst>
            <pc:docMk/>
            <pc:sldMk cId="1279839766" sldId="286"/>
            <ac:spMk id="2" creationId="{194C2A92-488A-4133-B5EC-ABED35CCFC1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9C02EC-F83B-461E-B883-0F7676626E0B}" type="datetimeFigureOut">
              <a:rPr lang="pl-PL"/>
              <a:t>2018-01-20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359C64-715A-41C1-A6E9-266D2D2118CB}" type="slidenum">
              <a:rPr lang="pl-PL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253790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359C64-715A-41C1-A6E9-266D2D2118CB}" type="slidenum">
              <a:rPr lang="pl-PL"/>
              <a:t>33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538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609601"/>
            <a:ext cx="6507167" cy="3200400"/>
          </a:xfrm>
        </p:spPr>
        <p:txBody>
          <a:bodyPr anchor="b">
            <a:normAutofit/>
          </a:bodyPr>
          <a:lstStyle>
            <a:lvl1pPr algn="ctr">
              <a:defRPr sz="36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0"/>
            <a:ext cx="6507167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1575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4732865"/>
            <a:ext cx="7429500" cy="566738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484709" y="932112"/>
            <a:ext cx="6169458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60" y="5299603"/>
            <a:ext cx="7429500" cy="493712"/>
          </a:xfrm>
        </p:spPr>
        <p:txBody>
          <a:bodyPr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09602"/>
            <a:ext cx="7429499" cy="3124199"/>
          </a:xfrm>
        </p:spPr>
        <p:txBody>
          <a:bodyPr anchor="ctr">
            <a:normAutofit/>
          </a:bodyPr>
          <a:lstStyle>
            <a:lvl1pPr algn="l">
              <a:defRPr sz="24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343400"/>
            <a:ext cx="74295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15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27459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609602"/>
            <a:ext cx="6972299" cy="2743199"/>
          </a:xfrm>
        </p:spPr>
        <p:txBody>
          <a:bodyPr anchor="ctr">
            <a:normAutofit/>
          </a:bodyPr>
          <a:lstStyle>
            <a:lvl1pPr algn="l">
              <a:defRPr sz="2400" b="0" cap="all">
                <a:solidFill>
                  <a:schemeClr val="tx1"/>
                </a:soli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256109" y="3352800"/>
            <a:ext cx="66294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343400"/>
            <a:ext cx="74295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15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3308581"/>
            <a:ext cx="7429500" cy="1468800"/>
          </a:xfrm>
        </p:spPr>
        <p:txBody>
          <a:bodyPr anchor="b">
            <a:normAutofit/>
          </a:bodyPr>
          <a:lstStyle>
            <a:lvl1pPr algn="l">
              <a:defRPr sz="24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777381"/>
            <a:ext cx="74295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15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627459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60" y="609602"/>
            <a:ext cx="6972299" cy="2743199"/>
          </a:xfrm>
        </p:spPr>
        <p:txBody>
          <a:bodyPr anchor="ctr">
            <a:normAutofit/>
          </a:bodyPr>
          <a:lstStyle>
            <a:lvl1pPr algn="l">
              <a:defRPr sz="24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56059" y="3886200"/>
            <a:ext cx="74295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1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775200"/>
            <a:ext cx="74295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60" y="609602"/>
            <a:ext cx="74294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56059" y="3505200"/>
            <a:ext cx="74295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1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l-PL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58" y="4343400"/>
            <a:ext cx="74295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35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7673" y="609600"/>
            <a:ext cx="1657886" cy="5181601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6059" y="609600"/>
            <a:ext cx="5657850" cy="5181600"/>
          </a:xfrm>
        </p:spPr>
        <p:txBody>
          <a:bodyPr vert="eaVert" anchor="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3260" y="3308581"/>
            <a:ext cx="6515100" cy="1468800"/>
          </a:xfrm>
        </p:spPr>
        <p:txBody>
          <a:bodyPr anchor="b"/>
          <a:lstStyle>
            <a:lvl1pPr algn="r">
              <a:defRPr sz="3000" b="0" cap="all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3259" y="4777381"/>
            <a:ext cx="65151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5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6059" y="2667000"/>
            <a:ext cx="3657600" cy="3124201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7959" y="2667000"/>
            <a:ext cx="3657600" cy="3124200"/>
          </a:xfrm>
        </p:spPr>
        <p:txBody>
          <a:bodyPr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1961" y="2658533"/>
            <a:ext cx="3441698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6059" y="3243263"/>
            <a:ext cx="3657600" cy="2547937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32350" y="2667000"/>
            <a:ext cx="3453210" cy="576262"/>
          </a:xfrm>
        </p:spPr>
        <p:txBody>
          <a:bodyPr anchor="b">
            <a:noAutofit/>
          </a:bodyPr>
          <a:lstStyle>
            <a:lvl1pPr marL="0" indent="0">
              <a:buNone/>
              <a:defRPr sz="2100" b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7959" y="3243263"/>
            <a:ext cx="3657601" cy="2547937"/>
          </a:xfrm>
        </p:spPr>
        <p:txBody>
          <a:bodyPr anchor="t">
            <a:normAutofit/>
          </a:bodyPr>
          <a:lstStyle>
            <a:lvl1pPr>
              <a:defRPr sz="1350"/>
            </a:lvl1pPr>
            <a:lvl2pPr>
              <a:defRPr sz="1200"/>
            </a:lvl2pPr>
            <a:lvl3pPr>
              <a:defRPr sz="105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1600200"/>
            <a:ext cx="2661841" cy="1371600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7859" y="609601"/>
            <a:ext cx="4457701" cy="5181600"/>
          </a:xfrm>
        </p:spPr>
        <p:txBody>
          <a:bodyPr anchor="ctr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971800"/>
            <a:ext cx="2661841" cy="1828800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059" y="1600200"/>
            <a:ext cx="4000501" cy="1371600"/>
          </a:xfrm>
        </p:spPr>
        <p:txBody>
          <a:bodyPr anchor="b">
            <a:normAutofit/>
          </a:bodyPr>
          <a:lstStyle>
            <a:lvl1pPr algn="l">
              <a:defRPr sz="2100" b="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75300" y="-18288"/>
            <a:ext cx="245744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6059" y="2971800"/>
            <a:ext cx="4000501" cy="1828800"/>
          </a:xfrm>
        </p:spPr>
        <p:txBody>
          <a:bodyPr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799409" y="5883276"/>
            <a:ext cx="685800" cy="3651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1/20/2018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56059" y="5883276"/>
            <a:ext cx="382905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56960" y="5883276"/>
            <a:ext cx="241925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060" y="609600"/>
            <a:ext cx="7429499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6060" y="2667000"/>
            <a:ext cx="7429499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8209" y="5883276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1/20/2018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56059" y="5883276"/>
            <a:ext cx="5657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10" y="5883276"/>
            <a:ext cx="413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B9328C-EFB9-4429-B2B0-F0D320AB5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29075" y="609600"/>
            <a:ext cx="4256088" cy="515524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+mj-ea"/>
                <a:cs typeface="+mj-ea"/>
              </a:rPr>
              <a:t/>
            </a:r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pl-PL" sz="4400" b="1" dirty="0">
                <a:latin typeface="Arial Black"/>
              </a:rPr>
              <a:t>Człowiek jest tęsknotą Boga, </a:t>
            </a:r>
            <a:r>
              <a:rPr lang="en-US" dirty="0">
                <a:solidFill>
                  <a:schemeClr val="tx1"/>
                </a:solidFill>
                <a:latin typeface="+mj-ea"/>
                <a:cs typeface="+mj-ea"/>
              </a:rPr>
              <a:t/>
            </a:r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pl-PL" sz="4400" b="1" dirty="0">
                <a:latin typeface="Arial Black"/>
              </a:rPr>
              <a:t>jest celem JEGO</a:t>
            </a:r>
            <a:r>
              <a:rPr lang="en-US" dirty="0">
                <a:solidFill>
                  <a:schemeClr val="tx1"/>
                </a:solidFill>
                <a:latin typeface="+mj-ea"/>
                <a:cs typeface="+mj-ea"/>
              </a:rPr>
              <a:t/>
            </a:r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pl-PL" sz="4400" b="1" dirty="0">
                <a:latin typeface="Arial Black"/>
              </a:rPr>
              <a:t>      MIŁOŚCI...              </a:t>
            </a:r>
            <a:endParaRPr lang="pl-PL" sz="4400" b="1">
              <a:solidFill>
                <a:schemeClr val="tx1"/>
              </a:solidFill>
              <a:latin typeface="Arial Black"/>
            </a:endParaRPr>
          </a:p>
        </p:txBody>
      </p:sp>
      <p:pic>
        <p:nvPicPr>
          <p:cNvPr id="4" name="Obraz 4" descr="Obraz zawierający osoba, niebo, zewnętrzne, stół&#10;&#10;Opis wygenerowany przy bardzo wysokim poziomie pewności">
            <a:extLst>
              <a:ext uri="{FF2B5EF4-FFF2-40B4-BE49-F238E27FC236}">
                <a16:creationId xmlns:a16="http://schemas.microsoft.com/office/drawing/2014/main" id="{5AA9DA35-34FA-43C0-A2ED-E70728D0C3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7675" y="428625"/>
            <a:ext cx="3322638" cy="618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0209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3680A6-3ABB-47EE-9F29-603D486ECE1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609600"/>
            <a:ext cx="7429500" cy="19050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002060"/>
                </a:solidFill>
              </a:rPr>
              <a:t>"</a:t>
            </a:r>
            <a:endParaRPr lang="pl-PL" dirty="0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99716D02-AA8A-4C83-BCA8-4B0C27CA30CE}"/>
              </a:ext>
            </a:extLst>
          </p:cNvPr>
          <p:cNvSpPr txBox="1"/>
          <p:nvPr/>
        </p:nvSpPr>
        <p:spPr>
          <a:xfrm>
            <a:off x="233363" y="298450"/>
            <a:ext cx="8792094" cy="3046413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 sz="3200" b="1" cap="small" dirty="0">
                <a:solidFill>
                  <a:srgbClr val="FFFFFF"/>
                </a:solidFill>
                <a:latin typeface="Arial Black"/>
              </a:rPr>
              <a:t>Miłość jest źródłem i początkiem wszelkiego dobra, jest wypróbowaną obroną i drogą wiodąca do nieba. Kto nią postępuje nie może ani błądzić, ani się lękać. Miłość kieruje, chroni i prowadzi.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808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3439304-DBF1-450C-A472-AE70991FE1EB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268288"/>
            <a:ext cx="8039642" cy="2174875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buNone/>
            </a:pPr>
            <a:r>
              <a:rPr lang="pl-PL" sz="4000" b="1" dirty="0">
                <a:solidFill>
                  <a:schemeClr val="tx1"/>
                </a:solidFill>
                <a:latin typeface="Arial Black"/>
              </a:rPr>
              <a:t>Panie, spraw, abym miał miarę we wszystkim, oprócz Miłości.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040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98E036BD-36D5-4D61-84EF-61046329C4C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1200000">
            <a:off x="838590" y="685800"/>
            <a:ext cx="4000500" cy="1371600"/>
          </a:xfrm>
        </p:spPr>
        <p:txBody>
          <a:bodyPr>
            <a:normAutofit/>
          </a:bodyPr>
          <a:lstStyle/>
          <a:p>
            <a:r>
              <a:rPr lang="pl-PL" sz="3600" dirty="0">
                <a:latin typeface="Arial Black"/>
              </a:rPr>
              <a:t>Kochać...</a:t>
            </a:r>
          </a:p>
        </p:txBody>
      </p:sp>
    </p:spTree>
    <p:extLst>
      <p:ext uri="{BB962C8B-B14F-4D97-AF65-F5344CB8AC3E}">
        <p14:creationId xmlns:p14="http://schemas.microsoft.com/office/powerpoint/2010/main" val="167164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A5CA29-23A3-4DE7-88CC-8F300251CD2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8100" y="47625"/>
            <a:ext cx="7429500" cy="1905000"/>
          </a:xfrm>
        </p:spPr>
        <p:txBody>
          <a:bodyPr/>
          <a:lstStyle/>
          <a:p>
            <a:r>
              <a:rPr lang="pl-PL" dirty="0">
                <a:solidFill>
                  <a:srgbClr val="FFFFFF"/>
                </a:solidFill>
                <a:latin typeface="Arial Black"/>
              </a:rPr>
              <a:t>„</a:t>
            </a:r>
            <a:r>
              <a:rPr lang="pl-PL" dirty="0">
                <a:solidFill>
                  <a:srgbClr val="002060"/>
                </a:solidFill>
                <a:latin typeface="Arial Black"/>
              </a:rPr>
              <a:t>Jedynie dwie rzeczy czynią nas szczęśliwymi: wiara i miłość.”</a:t>
            </a:r>
          </a:p>
        </p:txBody>
      </p:sp>
    </p:spTree>
    <p:extLst>
      <p:ext uri="{BB962C8B-B14F-4D97-AF65-F5344CB8AC3E}">
        <p14:creationId xmlns:p14="http://schemas.microsoft.com/office/powerpoint/2010/main" val="37855335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3BDB6A-A7EE-415B-A1EB-2994C8F0A5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47750" y="4533900"/>
            <a:ext cx="7429500" cy="1905000"/>
          </a:xfrm>
        </p:spPr>
        <p:txBody>
          <a:bodyPr/>
          <a:lstStyle/>
          <a:p>
            <a:r>
              <a:rPr lang="pl-PL" dirty="0">
                <a:latin typeface="Arial Black"/>
              </a:rPr>
              <a:t> wiara i miłość</a:t>
            </a:r>
            <a:endParaRPr lang="pl-PL" dirty="0">
              <a:solidFill>
                <a:schemeClr val="tx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549602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26D61D-0A1F-452B-ACC6-241708DE2BD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28675" y="3799449"/>
            <a:ext cx="7429500" cy="3039501"/>
          </a:xfrm>
        </p:spPr>
        <p:txBody>
          <a:bodyPr/>
          <a:lstStyle/>
          <a:p>
            <a:r>
              <a:rPr lang="pl-PL" dirty="0">
                <a:latin typeface="Arial Black"/>
              </a:rPr>
              <a:t>Jedynie dwie </a:t>
            </a:r>
            <a:r>
              <a:rPr lang="pl-PL" dirty="0">
                <a:solidFill>
                  <a:schemeClr val="tx1"/>
                </a:solidFill>
                <a:latin typeface="Arial Black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365577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985566D-C439-4E75-BA83-AA9605612A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14800" y="3362325"/>
            <a:ext cx="5057775" cy="4007995"/>
          </a:xfrm>
        </p:spPr>
        <p:txBody>
          <a:bodyPr>
            <a:normAutofit/>
          </a:bodyPr>
          <a:lstStyle/>
          <a:p>
            <a:r>
              <a:rPr lang="pl-PL" b="1" dirty="0">
                <a:latin typeface="Arial Black"/>
              </a:rPr>
              <a:t> "</a:t>
            </a:r>
            <a:r>
              <a:rPr lang="pl-PL" b="1" dirty="0">
                <a:solidFill>
                  <a:srgbClr val="FFFFFF"/>
                </a:solidFill>
                <a:latin typeface="Arial Black"/>
              </a:rPr>
              <a:t> wiara i miłość.”</a:t>
            </a:r>
          </a:p>
        </p:txBody>
      </p:sp>
    </p:spTree>
    <p:extLst>
      <p:ext uri="{BB962C8B-B14F-4D97-AF65-F5344CB8AC3E}">
        <p14:creationId xmlns:p14="http://schemas.microsoft.com/office/powerpoint/2010/main" val="38985194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ECC75B1-DB11-4383-B42D-80B3487D4D7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533400" y="114300"/>
            <a:ext cx="8997950" cy="998991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rgbClr val="FFFFFF"/>
                </a:solidFill>
                <a:latin typeface="Arial Black"/>
              </a:rPr>
              <a:t>„Kto zdobył serce człowieka, </a:t>
            </a:r>
            <a:endParaRPr lang="pl-PL" dirty="0">
              <a:solidFill>
                <a:srgbClr val="FFFFFF"/>
              </a:solidFill>
              <a:latin typeface="Century Gothic"/>
            </a:endParaRPr>
          </a:p>
          <a:p>
            <a:pPr algn="ctr"/>
            <a:r>
              <a:rPr lang="pl-PL" dirty="0">
                <a:solidFill>
                  <a:srgbClr val="FFFFFF"/>
                </a:solidFill>
                <a:latin typeface="Arial Black"/>
              </a:rPr>
              <a:t>ten posiada całego człowieka.”</a:t>
            </a:r>
            <a:endParaRPr lang="pl-PL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533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C898605-DF7E-4EEA-8821-452E6FE8631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28575" y="-123825"/>
            <a:ext cx="9301059" cy="1955800"/>
          </a:xfrm>
        </p:spPr>
        <p:txBody>
          <a:bodyPr>
            <a:normAutofit/>
          </a:bodyPr>
          <a:lstStyle/>
          <a:p>
            <a:r>
              <a:rPr lang="pl-PL" dirty="0">
                <a:solidFill>
                  <a:srgbClr val="FFFFFF"/>
                </a:solidFill>
                <a:latin typeface="Arial Black"/>
              </a:rPr>
              <a:t>Moja wiara</a:t>
            </a:r>
            <a:r>
              <a:rPr lang="pl-PL" dirty="0">
                <a:solidFill>
                  <a:srgbClr val="FFFFFF"/>
                </a:solidFill>
                <a:latin typeface="Arial Black"/>
                <a:cs typeface="+mj-ea"/>
              </a:rPr>
              <a:t> – moja miłość </a:t>
            </a:r>
            <a:r>
              <a:rPr lang="en-US" dirty="0">
                <a:solidFill>
                  <a:schemeClr val="tx1"/>
                </a:solidFill>
                <a:latin typeface="+mj-ea"/>
                <a:cs typeface="+mj-ea"/>
              </a:rPr>
              <a:t/>
            </a:r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pl-PL" dirty="0">
                <a:solidFill>
                  <a:srgbClr val="FFFFFF"/>
                </a:solidFill>
                <a:latin typeface="Arial Black"/>
                <a:cs typeface="+mj-ea"/>
              </a:rPr>
              <a:t>moja nadzieja</a:t>
            </a:r>
            <a:r>
              <a:rPr lang="en-US" dirty="0">
                <a:solidFill>
                  <a:schemeClr val="tx1"/>
                </a:solidFill>
                <a:latin typeface="+mj-ea"/>
                <a:cs typeface="+mj-ea"/>
              </a:rPr>
              <a:t/>
            </a:r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endParaRPr lang="pl-PL" dirty="0">
              <a:solidFill>
                <a:srgbClr val="0070C0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3045336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B5AC7C7-1765-4437-AAEB-E93E1290689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28775" y="200025"/>
            <a:ext cx="7429500" cy="1905000"/>
          </a:xfrm>
        </p:spPr>
        <p:txBody>
          <a:bodyPr/>
          <a:lstStyle/>
          <a:p>
            <a:pPr algn="ctr"/>
            <a:r>
              <a:rPr lang="pl-PL" dirty="0">
                <a:latin typeface="Arial Black"/>
              </a:rPr>
              <a:t>„Jedynie dwie rzeczy czynią nas szczęśliwymi: wiara i miłość.”</a:t>
            </a:r>
            <a:endParaRPr lang="pl-PL" dirty="0">
              <a:solidFill>
                <a:schemeClr val="tx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6410886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osoba, kobieta, wewnątrz, trzymający&#10;&#10;Opis wygenerowany przy bardzo wysokim poziomie pewności">
            <a:extLst>
              <a:ext uri="{FF2B5EF4-FFF2-40B4-BE49-F238E27FC236}">
                <a16:creationId xmlns:a16="http://schemas.microsoft.com/office/drawing/2014/main" id="{1A337BF0-85D5-4F59-A454-67C0CCA88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123401"/>
            <a:ext cx="1728942" cy="1688562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AEEB65DA-144A-456C-A013-1F9FB9DBD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715" y="4810125"/>
            <a:ext cx="7429499" cy="1905000"/>
          </a:xfrm>
        </p:spPr>
        <p:txBody>
          <a:bodyPr>
            <a:normAutofit fontScale="90000"/>
          </a:bodyPr>
          <a:lstStyle/>
          <a:p>
            <a:pPr algn="ctr"/>
            <a:r>
              <a:rPr lang="pl-PL" b="1" dirty="0">
                <a:solidFill>
                  <a:srgbClr val="0070C0"/>
                </a:solidFill>
              </a:rPr>
              <a:t>"</a:t>
            </a:r>
            <a:r>
              <a:rPr lang="pl-PL" b="1" dirty="0">
                <a:solidFill>
                  <a:srgbClr val="0070C0"/>
                </a:solidFill>
                <a:latin typeface="Arial Black"/>
              </a:rPr>
              <a:t>Jak można kochać Boga, który jest niewidzialny, nie kochając człowieka, który jest obok nas"</a:t>
            </a:r>
          </a:p>
        </p:txBody>
      </p:sp>
    </p:spTree>
    <p:extLst>
      <p:ext uri="{BB962C8B-B14F-4D97-AF65-F5344CB8AC3E}">
        <p14:creationId xmlns:p14="http://schemas.microsoft.com/office/powerpoint/2010/main" val="4185850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4C2A92-488A-4133-B5EC-ABED35CCFC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925" y="4972050"/>
            <a:ext cx="5390353" cy="1905000"/>
          </a:xfrm>
        </p:spPr>
        <p:txBody>
          <a:bodyPr/>
          <a:lstStyle/>
          <a:p>
            <a:r>
              <a:rPr lang="pl-PL" dirty="0">
                <a:latin typeface="Arial Black"/>
              </a:rPr>
              <a:t>„</a:t>
            </a:r>
            <a:r>
              <a:rPr lang="pl-PL" b="1" dirty="0">
                <a:latin typeface="Arial Black"/>
              </a:rPr>
              <a:t>Droga Miłości nazywa się Ofiarą.</a:t>
            </a:r>
            <a:r>
              <a:rPr lang="pl-PL" dirty="0">
                <a:latin typeface="Arial Black"/>
              </a:rPr>
              <a:t>”</a:t>
            </a:r>
          </a:p>
          <a:p>
            <a:endParaRPr lang="pl-PL" dirty="0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12798397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4C2A92-488A-4133-B5EC-ABED35CCFC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61925" y="276225"/>
            <a:ext cx="9022901" cy="19050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solidFill>
                  <a:srgbClr val="686849"/>
                </a:solidFill>
                <a:latin typeface="Arial Black"/>
                <a:cs typeface="Arial"/>
              </a:rPr>
              <a:t>"</a:t>
            </a:r>
            <a:r>
              <a:rPr lang="pl-PL" b="1" dirty="0">
                <a:solidFill>
                  <a:srgbClr val="FFFF00"/>
                </a:solidFill>
                <a:latin typeface="Arial Black"/>
                <a:cs typeface="Arial"/>
              </a:rPr>
              <a:t>Przyjaźń  Jest  najbardziej </a:t>
            </a:r>
            <a:r>
              <a:rPr lang="pl-PL" b="1" dirty="0">
                <a:solidFill>
                  <a:srgbClr val="FFFFFF"/>
                </a:solidFill>
                <a:latin typeface="Arial Black"/>
                <a:cs typeface="Arial"/>
              </a:rPr>
              <a:t>widocznym obliczem Boga </a:t>
            </a:r>
            <a:r>
              <a:rPr lang="en-US" dirty="0">
                <a:solidFill>
                  <a:schemeClr val="tx1"/>
                </a:solidFill>
                <a:latin typeface="+mj-ea"/>
                <a:cs typeface="+mj-ea"/>
              </a:rPr>
              <a:t/>
            </a:r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pl-PL" b="1" dirty="0">
                <a:solidFill>
                  <a:srgbClr val="FFFFFF"/>
                </a:solidFill>
                <a:latin typeface="Arial Black"/>
                <a:cs typeface="Arial"/>
              </a:rPr>
              <a:t>na ziemi</a:t>
            </a:r>
            <a:endParaRPr lang="pl-PL" dirty="0">
              <a:solidFill>
                <a:srgbClr val="FFFFFF"/>
              </a:solidFill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608480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7D73AEE-FEA2-46DB-B1B1-20DC2091B86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80975" y="-485775"/>
            <a:ext cx="9201362" cy="1905000"/>
          </a:xfrm>
        </p:spPr>
        <p:txBody>
          <a:bodyPr>
            <a:normAutofit/>
          </a:bodyPr>
          <a:lstStyle/>
          <a:p>
            <a:pPr algn="ctr"/>
            <a:r>
              <a:rPr lang="pl-PL" sz="2400" dirty="0">
                <a:solidFill>
                  <a:schemeClr val="tx1"/>
                </a:solidFill>
                <a:latin typeface="Arial Black"/>
              </a:rPr>
              <a:t>Tylko życie poświęcone innym warte jest przeżycia</a:t>
            </a:r>
            <a:endParaRPr lang="pl-PL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9943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4C2A92-488A-4133-B5EC-ABED35CCFC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1550" y="3400425"/>
            <a:ext cx="7429500" cy="1905000"/>
          </a:xfrm>
        </p:spPr>
        <p:txBody>
          <a:bodyPr>
            <a:normAutofit/>
          </a:bodyPr>
          <a:lstStyle/>
          <a:p>
            <a:pPr algn="ctr"/>
            <a:r>
              <a:rPr lang="pl-PL" sz="2800" dirty="0">
                <a:solidFill>
                  <a:srgbClr val="FFFFFF"/>
                </a:solidFill>
                <a:latin typeface="Arial Black"/>
              </a:rPr>
              <a:t>"Przyjaźń pozwala wyczuć świat niewidzialny. Jest ona najbardziej widocznym obliczem Boga na zie</a:t>
            </a:r>
            <a:r>
              <a:rPr lang="pl-PL" sz="2800" dirty="0">
                <a:latin typeface="Arial Black"/>
              </a:rPr>
              <a:t>mi”</a:t>
            </a:r>
            <a:endParaRPr lang="pl-PL" sz="2800"/>
          </a:p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835244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4C2A92-488A-4133-B5EC-ABED35CCFC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957763"/>
            <a:ext cx="9264650" cy="1905000"/>
          </a:xfrm>
        </p:spPr>
        <p:txBody>
          <a:bodyPr>
            <a:normAutofit/>
          </a:bodyPr>
          <a:lstStyle/>
          <a:p>
            <a:r>
              <a:rPr lang="pl-PL" dirty="0">
                <a:latin typeface="Arial Black"/>
              </a:rPr>
              <a:t>Przyjaciel - ktoś,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pl-PL" dirty="0">
                <a:latin typeface="Arial Black"/>
              </a:rPr>
              <a:t>przed kim można głośno myśleć.</a:t>
            </a:r>
          </a:p>
        </p:txBody>
      </p:sp>
    </p:spTree>
    <p:extLst>
      <p:ext uri="{BB962C8B-B14F-4D97-AF65-F5344CB8AC3E}">
        <p14:creationId xmlns:p14="http://schemas.microsoft.com/office/powerpoint/2010/main" val="25811325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4C2A92-488A-4133-B5EC-ABED35CCFC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6200" y="4972050"/>
            <a:ext cx="8946418" cy="1905000"/>
          </a:xfrm>
        </p:spPr>
        <p:txBody>
          <a:bodyPr>
            <a:normAutofit/>
          </a:bodyPr>
          <a:lstStyle/>
          <a:p>
            <a:pPr algn="ctr"/>
            <a:r>
              <a:rPr lang="pl-PL" dirty="0">
                <a:solidFill>
                  <a:schemeClr val="tx1"/>
                </a:solidFill>
                <a:latin typeface="Arial Black"/>
              </a:rPr>
              <a:t>"Prawdziwym przyjacielem jest ten, dzięki któremu staję się lepszy"</a:t>
            </a: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3790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4C2A92-488A-4133-B5EC-ABED35CCFC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6700" y="4781550"/>
            <a:ext cx="8716968" cy="1905000"/>
          </a:xfrm>
        </p:spPr>
        <p:txBody>
          <a:bodyPr>
            <a:normAutofit fontScale="90000"/>
          </a:bodyPr>
          <a:lstStyle/>
          <a:p>
            <a:pPr algn="ctr"/>
            <a:r>
              <a:rPr lang="pl-PL" dirty="0">
                <a:solidFill>
                  <a:schemeClr val="tx1"/>
                </a:solidFill>
                <a:latin typeface="Arial Black"/>
              </a:rPr>
              <a:t>Przyjaciele są jak ciche anioły, które podnoszą nas, kiedy nasze skrzydła zapominają, jak latać</a:t>
            </a: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248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4C2A92-488A-4133-B5EC-ABED35CCFC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945063"/>
            <a:ext cx="8716968" cy="1905000"/>
          </a:xfrm>
        </p:spPr>
        <p:txBody>
          <a:bodyPr/>
          <a:lstStyle/>
          <a:p>
            <a:r>
              <a:rPr lang="pl-PL" dirty="0">
                <a:latin typeface="Arial Black"/>
              </a:rPr>
              <a:t>"ciesz się każdą wspólnie spędzoną chwilą"</a:t>
            </a:r>
          </a:p>
        </p:txBody>
      </p:sp>
    </p:spTree>
    <p:extLst>
      <p:ext uri="{BB962C8B-B14F-4D97-AF65-F5344CB8AC3E}">
        <p14:creationId xmlns:p14="http://schemas.microsoft.com/office/powerpoint/2010/main" val="698016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4C2A92-488A-4133-B5EC-ABED35CCFC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7254" y="4562475"/>
            <a:ext cx="8793451" cy="1905000"/>
          </a:xfrm>
        </p:spPr>
        <p:txBody>
          <a:bodyPr>
            <a:noAutofit/>
          </a:bodyPr>
          <a:lstStyle/>
          <a:p>
            <a:r>
              <a:rPr lang="pl-PL" sz="2400" dirty="0">
                <a:solidFill>
                  <a:srgbClr val="FFFFFF"/>
                </a:solidFill>
                <a:latin typeface="Arial Black"/>
              </a:rPr>
              <a:t>Gdy się zobaczyło tylko raz piękno szczęścia na twarzy ukochanej osoby, wiadomo już, że dla człowieka nie może być innego powołania, jak wzbudzanie tego światła na twarzach otaczających nas ludzi.</a:t>
            </a:r>
            <a:endParaRPr lang="pl-PL" sz="2400">
              <a:solidFill>
                <a:srgbClr val="FFFFFF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261547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26000" b="-2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osoba, budynek, mężczyzna&#10;&#10;Opis wygenerowany przy bardzo wysokim poziomie pewności">
            <a:extLst>
              <a:ext uri="{FF2B5EF4-FFF2-40B4-BE49-F238E27FC236}">
                <a16:creationId xmlns:a16="http://schemas.microsoft.com/office/drawing/2014/main" id="{E0F84847-6A02-4082-A1A1-21DD55F6C5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2487181" y="-285750"/>
            <a:ext cx="5784914" cy="7005638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94C2A92-488A-4133-B5EC-ABED35CC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020000">
            <a:off x="-47647" y="3867150"/>
            <a:ext cx="7429499" cy="1905000"/>
          </a:xfrm>
        </p:spPr>
        <p:txBody>
          <a:bodyPr/>
          <a:lstStyle/>
          <a:p>
            <a:r>
              <a:rPr lang="pl-PL" dirty="0">
                <a:latin typeface="Arial Black"/>
              </a:rPr>
              <a:t>Gdy się zobaczyło tylko raz piękno szczęścia na twarzy ukochanej osoby...</a:t>
            </a:r>
          </a:p>
        </p:txBody>
      </p:sp>
    </p:spTree>
    <p:extLst>
      <p:ext uri="{BB962C8B-B14F-4D97-AF65-F5344CB8AC3E}">
        <p14:creationId xmlns:p14="http://schemas.microsoft.com/office/powerpoint/2010/main" val="42790279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9000" r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83B310-580E-4A6B-8BC8-73EAB55ED76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47700" y="2762250"/>
            <a:ext cx="7429500" cy="5767405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latin typeface="Arial Black"/>
              </a:rPr>
              <a:t>"Idziemy do Boga nie drogą, lecz miłością</a:t>
            </a:r>
            <a:r>
              <a:rPr lang="pl-PL" b="1" dirty="0">
                <a:solidFill>
                  <a:schemeClr val="tx1"/>
                </a:solidFill>
                <a:latin typeface="Arial Black"/>
              </a:rPr>
              <a:t>"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9160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4" descr="Obraz zawierający podłoże, wewnątrz, osoba, siedzi&#10;&#10;Opis wygenerowany przy bardzo wysokim poziomie pewności">
            <a:extLst>
              <a:ext uri="{FF2B5EF4-FFF2-40B4-BE49-F238E27FC236}">
                <a16:creationId xmlns:a16="http://schemas.microsoft.com/office/drawing/2014/main" id="{73E037C7-B79F-4F48-B6EB-E0FB6A82D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-600000">
            <a:off x="991061" y="918226"/>
            <a:ext cx="6826250" cy="4858621"/>
          </a:xfrm>
          <a:prstGeom prst="rect">
            <a:avLst/>
          </a:prstGeom>
        </p:spPr>
      </p:pic>
      <p:sp>
        <p:nvSpPr>
          <p:cNvPr id="2" name="Tytuł 1">
            <a:extLst>
              <a:ext uri="{FF2B5EF4-FFF2-40B4-BE49-F238E27FC236}">
                <a16:creationId xmlns:a16="http://schemas.microsoft.com/office/drawing/2014/main" id="{194C2A92-488A-4133-B5EC-ABED35CCFC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780000">
            <a:off x="856060" y="609600"/>
            <a:ext cx="7429499" cy="1905000"/>
          </a:xfrm>
        </p:spPr>
        <p:txBody>
          <a:bodyPr>
            <a:normAutofit/>
          </a:bodyPr>
          <a:lstStyle/>
          <a:p>
            <a:r>
              <a:rPr lang="pl-PL" sz="2400" dirty="0">
                <a:latin typeface="Arial Black"/>
              </a:rPr>
              <a:t>Nie ma światła,</a:t>
            </a:r>
            <a:endParaRPr lang="pl-PL" sz="2400" dirty="0">
              <a:solidFill>
                <a:schemeClr val="tx1"/>
              </a:solidFill>
              <a:latin typeface="Arial Black"/>
            </a:endParaRPr>
          </a:p>
          <a:p>
            <a:r>
              <a:rPr lang="pl-PL" sz="2400" dirty="0">
                <a:latin typeface="Arial Black"/>
              </a:rPr>
              <a:t>które świeciłoby dla siebie samego.</a:t>
            </a:r>
            <a:endParaRPr lang="pl-PL" sz="2400" dirty="0">
              <a:solidFill>
                <a:schemeClr val="tx1"/>
              </a:solidFill>
              <a:latin typeface="Arial Black"/>
            </a:endParaRPr>
          </a:p>
          <a:p>
            <a:r>
              <a:rPr lang="pl-PL" sz="2400" dirty="0">
                <a:latin typeface="Arial Black"/>
              </a:rPr>
              <a:t>Każde szczęście rozjaśnia świat.</a:t>
            </a:r>
            <a:endParaRPr lang="pl-PL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6966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4C2A92-488A-4133-B5EC-ABED35CCFC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1440000">
            <a:off x="3230476" y="809625"/>
            <a:ext cx="7429500" cy="1905000"/>
          </a:xfrm>
        </p:spPr>
        <p:txBody>
          <a:bodyPr/>
          <a:lstStyle/>
          <a:p>
            <a:pPr algn="ctr"/>
            <a:r>
              <a:rPr lang="pl-PL" dirty="0">
                <a:latin typeface="Arial Black"/>
              </a:rPr>
              <a:t>...Piękno szczęścia...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0563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94C2A92-488A-4133-B5EC-ABED35CCFC1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60000">
            <a:off x="4332288" y="4430713"/>
            <a:ext cx="4811712" cy="2255837"/>
          </a:xfrm>
        </p:spPr>
        <p:txBody>
          <a:bodyPr>
            <a:normAutofit fontScale="90000"/>
          </a:bodyPr>
          <a:lstStyle/>
          <a:p>
            <a:pPr algn="ctr"/>
            <a:r>
              <a:rPr lang="pl-PL" b="0" i="0" u="none" strike="noStrike" cap="all" dirty="0">
                <a:solidFill>
                  <a:srgbClr val="FFFFFF"/>
                </a:solidFill>
                <a:latin typeface="Arial Black"/>
              </a:rPr>
              <a:t>piękno szczęścia </a:t>
            </a:r>
            <a:r>
              <a:rPr lang="pl-PL" dirty="0">
                <a:solidFill>
                  <a:srgbClr val="FFFFFF"/>
                </a:solidFill>
                <a:latin typeface="Arial Black"/>
              </a:rPr>
              <a:t>wypisane </a:t>
            </a:r>
            <a:r>
              <a:rPr lang="en-US" dirty="0">
                <a:solidFill>
                  <a:schemeClr val="tx1"/>
                </a:solidFill>
                <a:latin typeface="+mj-ea"/>
                <a:cs typeface="+mj-ea"/>
              </a:rPr>
              <a:t/>
            </a:r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pl-PL" dirty="0">
                <a:solidFill>
                  <a:srgbClr val="FFFFFF"/>
                </a:solidFill>
                <a:latin typeface="Arial Black"/>
              </a:rPr>
              <a:t>na naszych </a:t>
            </a:r>
            <a:r>
              <a:rPr lang="pl-PL" b="0" i="0" u="none" strike="noStrike" cap="all" dirty="0">
                <a:solidFill>
                  <a:srgbClr val="FFFFFF"/>
                </a:solidFill>
                <a:latin typeface="Arial Black"/>
              </a:rPr>
              <a:t> </a:t>
            </a:r>
            <a:r>
              <a:rPr lang="pl-PL" dirty="0">
                <a:solidFill>
                  <a:srgbClr val="FFFFFF"/>
                </a:solidFill>
                <a:latin typeface="Arial Black"/>
              </a:rPr>
              <a:t>twarzach.</a:t>
            </a:r>
            <a:r>
              <a:rPr lang="en-US" b="0" i="0" dirty="0">
                <a:latin typeface="Arial Black"/>
              </a:rPr>
              <a:t>​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65157582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dtytuł 10">
            <a:extLst>
              <a:ext uri="{FF2B5EF4-FFF2-40B4-BE49-F238E27FC236}">
                <a16:creationId xmlns:a16="http://schemas.microsoft.com/office/drawing/2014/main" id="{30C4E904-C053-448E-9CB1-49D14F498F47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-209550" y="3257550"/>
            <a:ext cx="9207500" cy="2688771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buNone/>
            </a:pPr>
            <a:r>
              <a:rPr lang="pl-PL" sz="3200" dirty="0">
                <a:latin typeface="Arial Black"/>
              </a:rPr>
              <a:t>Szukać prawdy, kochać piękno, chcieć dobra, czynić najlepsze </a:t>
            </a: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pl-PL" sz="3200" dirty="0">
                <a:latin typeface="Arial Black"/>
              </a:rPr>
              <a:t>- to zadanie i cel człowieka</a:t>
            </a:r>
            <a:endParaRPr lang="pl-PL" sz="3200" dirty="0">
              <a:solidFill>
                <a:schemeClr val="tx1"/>
              </a:solidFill>
              <a:latin typeface="Arial Black"/>
            </a:endParaRPr>
          </a:p>
          <a:p>
            <a:endParaRPr lang="pl-PL" sz="1550" dirty="0"/>
          </a:p>
        </p:txBody>
      </p:sp>
    </p:spTree>
    <p:extLst>
      <p:ext uri="{BB962C8B-B14F-4D97-AF65-F5344CB8AC3E}">
        <p14:creationId xmlns:p14="http://schemas.microsoft.com/office/powerpoint/2010/main" val="2024266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100A42A-930C-4FA8-A28D-C2AA5B6F3D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075" y="-133350"/>
            <a:ext cx="8877300" cy="1913530"/>
          </a:xfrm>
        </p:spPr>
        <p:txBody>
          <a:bodyPr>
            <a:normAutofit/>
          </a:bodyPr>
          <a:lstStyle/>
          <a:p>
            <a:r>
              <a:rPr lang="pl-PL" sz="2400" dirty="0">
                <a:solidFill>
                  <a:srgbClr val="002060"/>
                </a:solidFill>
                <a:latin typeface="Arial Black"/>
              </a:rPr>
              <a:t>…by była to Ziemia spokojna </a:t>
            </a:r>
            <a:r>
              <a:rPr lang="en-US" dirty="0">
                <a:solidFill>
                  <a:schemeClr val="tx1"/>
                </a:solidFill>
                <a:latin typeface="+mj-ea"/>
                <a:cs typeface="+mj-ea"/>
              </a:rPr>
              <a:t/>
            </a:r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pl-PL" sz="2400" dirty="0">
                <a:solidFill>
                  <a:srgbClr val="002060"/>
                </a:solidFill>
                <a:latin typeface="Arial Black"/>
              </a:rPr>
              <a:t>i mądra,</a:t>
            </a:r>
          </a:p>
          <a:p>
            <a:r>
              <a:rPr lang="pl-PL" sz="2400" dirty="0">
                <a:solidFill>
                  <a:srgbClr val="002060"/>
                </a:solidFill>
                <a:latin typeface="Arial Black"/>
              </a:rPr>
              <a:t>Ziemia sprawiedliwa, wszystkim ludziom szczodra</a:t>
            </a:r>
          </a:p>
        </p:txBody>
      </p:sp>
    </p:spTree>
    <p:extLst>
      <p:ext uri="{BB962C8B-B14F-4D97-AF65-F5344CB8AC3E}">
        <p14:creationId xmlns:p14="http://schemas.microsoft.com/office/powerpoint/2010/main" val="36495961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7401A5-D4CD-44D8-ABC5-E7B9AEAAEC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475" y="47625"/>
            <a:ext cx="7629381" cy="3200400"/>
          </a:xfrm>
        </p:spPr>
        <p:txBody>
          <a:bodyPr/>
          <a:lstStyle/>
          <a:p>
            <a:pPr>
              <a:spcBef>
                <a:spcPct val="20000"/>
              </a:spcBef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r>
              <a:rPr lang="pl-PL" sz="2800" cap="small" dirty="0">
                <a:solidFill>
                  <a:srgbClr val="FFFFFF"/>
                </a:solidFill>
                <a:latin typeface="Arial Black"/>
              </a:rPr>
              <a:t>Szukać prawdy, kochać piękno, chcieć dobra, czynić najlepsze </a:t>
            </a:r>
            <a:r>
              <a:rPr lang="en-US" dirty="0">
                <a:solidFill>
                  <a:schemeClr val="tx1"/>
                </a:solidFill>
                <a:latin typeface="+mj-ea"/>
                <a:cs typeface="+mj-ea"/>
              </a:rPr>
              <a:t/>
            </a:r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pl-PL" sz="2800" cap="small" dirty="0">
                <a:solidFill>
                  <a:srgbClr val="FFFFFF"/>
                </a:solidFill>
                <a:latin typeface="Arial Black"/>
              </a:rPr>
              <a:t>- to zadanie i cel człowieka...</a:t>
            </a:r>
            <a:endParaRPr lang="pl-PL" sz="2800" dirty="0">
              <a:solidFill>
                <a:srgbClr val="FFFFFF"/>
              </a:solidFill>
              <a:latin typeface="Arial Black"/>
            </a:endParaRPr>
          </a:p>
          <a:p>
            <a:pPr marL="285750" indent="-285750" algn="l">
              <a:spcBef>
                <a:spcPct val="20000"/>
              </a:spcBef>
              <a:spcAft>
                <a:spcPts val="600"/>
              </a:spcAft>
              <a:buChar char="•"/>
            </a:pPr>
            <a:endParaRPr lang="pl-PL" dirty="0"/>
          </a:p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44A3EE3-7B50-4047-81AD-A8BA46EBF1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76375" y="2162175"/>
            <a:ext cx="6507167" cy="1905000"/>
          </a:xfrm>
        </p:spPr>
        <p:txBody>
          <a:bodyPr>
            <a:normAutofit fontScale="92500"/>
          </a:bodyPr>
          <a:lstStyle/>
          <a:p>
            <a:pPr>
              <a:spcBef>
                <a:spcPct val="0"/>
              </a:spcBef>
              <a:spcAft>
                <a:spcPts val="0"/>
              </a:spcAft>
            </a:pPr>
            <a:r>
              <a:rPr lang="pl-PL" sz="2800" cap="all" dirty="0">
                <a:solidFill>
                  <a:srgbClr val="FFFFFF"/>
                </a:solidFill>
                <a:latin typeface="Arial Black"/>
              </a:rPr>
              <a:t>…by była to Ziemia spokojna </a:t>
            </a:r>
            <a:r>
              <a:rPr lang="en-US" dirty="0">
                <a:solidFill>
                  <a:schemeClr val="tx1"/>
                </a:solidFill>
                <a:latin typeface="+mn-ea"/>
                <a:cs typeface="+mn-ea"/>
              </a:rPr>
              <a:t/>
            </a:r>
            <a:br>
              <a:rPr lang="en-US" dirty="0">
                <a:solidFill>
                  <a:schemeClr val="tx1"/>
                </a:solidFill>
                <a:latin typeface="+mn-ea"/>
                <a:cs typeface="+mn-ea"/>
              </a:rPr>
            </a:br>
            <a:r>
              <a:rPr lang="pl-PL" sz="2800" cap="all" dirty="0">
                <a:solidFill>
                  <a:srgbClr val="FFFFFF"/>
                </a:solidFill>
                <a:latin typeface="Arial Black"/>
              </a:rPr>
              <a:t>i mądra,</a:t>
            </a:r>
            <a:endParaRPr lang="en-US" sz="2800">
              <a:solidFill>
                <a:srgbClr val="FFFFFF"/>
              </a:solidFill>
              <a:latin typeface="Arial Black"/>
            </a:endParaRPr>
          </a:p>
          <a:p>
            <a:pPr>
              <a:spcBef>
                <a:spcPct val="0"/>
              </a:spcBef>
              <a:spcAft>
                <a:spcPts val="0"/>
              </a:spcAft>
            </a:pPr>
            <a:r>
              <a:rPr lang="pl-PL" sz="2800" cap="all" dirty="0">
                <a:solidFill>
                  <a:srgbClr val="FFFFFF"/>
                </a:solidFill>
                <a:latin typeface="Arial Black"/>
              </a:rPr>
              <a:t>Ziemia sprawiedliwa, wszystkim ludziom szczodra</a:t>
            </a:r>
            <a:endParaRPr lang="en-US" sz="2800">
              <a:solidFill>
                <a:srgbClr val="FFFFFF"/>
              </a:solidFill>
              <a:latin typeface="Arial Black"/>
            </a:endParaRPr>
          </a:p>
          <a:p>
            <a:endParaRPr lang="pl-PL" sz="1550" dirty="0"/>
          </a:p>
        </p:txBody>
      </p:sp>
    </p:spTree>
    <p:extLst>
      <p:ext uri="{BB962C8B-B14F-4D97-AF65-F5344CB8AC3E}">
        <p14:creationId xmlns:p14="http://schemas.microsoft.com/office/powerpoint/2010/main" val="1322804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A1D01FE-2EEA-44A0-ADB7-DEF5A265FD5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 rot="-1140000">
            <a:off x="0" y="609600"/>
            <a:ext cx="7429500" cy="1905000"/>
          </a:xfrm>
        </p:spPr>
        <p:txBody>
          <a:bodyPr>
            <a:normAutofit/>
          </a:bodyPr>
          <a:lstStyle/>
          <a:p>
            <a:pPr algn="ctr"/>
            <a:r>
              <a:rPr lang="pl-PL" b="1" dirty="0">
                <a:latin typeface="Arial Black"/>
              </a:rPr>
              <a:t>Jak można kochać Boga...  </a:t>
            </a:r>
            <a:r>
              <a:rPr lang="en-US" dirty="0">
                <a:solidFill>
                  <a:schemeClr val="tx1"/>
                </a:solidFill>
                <a:latin typeface="+mj-ea"/>
                <a:cs typeface="+mj-ea"/>
              </a:rPr>
              <a:t/>
            </a:r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pl-PL" b="1" dirty="0">
                <a:latin typeface="Arial Black"/>
              </a:rPr>
              <a:t>nie kochając człowieka... </a:t>
            </a:r>
            <a:endParaRPr lang="pl-PL" b="1">
              <a:solidFill>
                <a:schemeClr val="tx1"/>
              </a:solidFill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4194155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CF6909CE-E45E-4D49-98EB-CFF19CDC87AA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273050" y="5011738"/>
            <a:ext cx="8870950" cy="1471612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pl-PL" sz="3200" b="1" cap="all" dirty="0">
                <a:solidFill>
                  <a:srgbClr val="FFFFFF"/>
                </a:solidFill>
                <a:latin typeface="Arial Black"/>
              </a:rPr>
              <a:t>Kto posiada miłość jest bogaty, chociaż o tym nie wie. </a:t>
            </a: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00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43A98D-4282-431B-A95F-D04A28A39B6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40713" y="5019675"/>
            <a:ext cx="4664075" cy="1791259"/>
          </a:xfrm>
        </p:spPr>
        <p:txBody>
          <a:bodyPr>
            <a:normAutofit/>
          </a:bodyPr>
          <a:lstStyle/>
          <a:p>
            <a:pPr algn="r"/>
            <a:r>
              <a:rPr lang="pl-PL" b="1" dirty="0">
                <a:latin typeface="Arial Black"/>
              </a:rPr>
              <a:t>Kochając ludzi, uczymy się kochać Boga.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1574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AC405AA-4FEE-4257-AAE9-5A6AD8F4CE7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61975" y="5391150"/>
            <a:ext cx="8372793" cy="1905000"/>
          </a:xfrm>
        </p:spPr>
        <p:txBody>
          <a:bodyPr/>
          <a:lstStyle/>
          <a:p>
            <a:pPr algn="ctr"/>
            <a:r>
              <a:rPr lang="pl-PL" b="1" dirty="0">
                <a:solidFill>
                  <a:srgbClr val="FFFFFF"/>
                </a:solidFill>
                <a:latin typeface="Arial Black"/>
              </a:rPr>
              <a:t>„Nauczcie się kochać to,</a:t>
            </a:r>
            <a:r>
              <a:rPr lang="pl-PL" b="1" dirty="0">
                <a:solidFill>
                  <a:srgbClr val="FFFFFF"/>
                </a:solidFill>
                <a:latin typeface="Arial Black"/>
                <a:cs typeface="+mj-ea"/>
              </a:rPr>
              <a:t>,</a:t>
            </a:r>
            <a:r>
              <a:rPr lang="en-US" dirty="0">
                <a:solidFill>
                  <a:schemeClr val="tx1"/>
                </a:solidFill>
                <a:latin typeface="+mj-ea"/>
                <a:cs typeface="+mj-ea"/>
              </a:rPr>
              <a:t/>
            </a:r>
            <a:br>
              <a:rPr lang="en-US" dirty="0">
                <a:solidFill>
                  <a:schemeClr val="tx1"/>
                </a:solidFill>
                <a:latin typeface="+mj-ea"/>
                <a:cs typeface="+mj-ea"/>
              </a:rPr>
            </a:br>
            <a:r>
              <a:rPr lang="pl-PL" b="1" dirty="0">
                <a:solidFill>
                  <a:srgbClr val="FFFFFF"/>
                </a:solidFill>
                <a:latin typeface="Arial Black"/>
              </a:rPr>
              <a:t> co prawdziwe, dobre i piękne”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08577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B415971-D411-48A4-A15C-6FB71065662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944593" y="123825"/>
            <a:ext cx="5914463" cy="1662113"/>
          </a:xfrm>
        </p:spPr>
        <p:txBody>
          <a:bodyPr/>
          <a:lstStyle/>
          <a:p>
            <a:pPr algn="ctr"/>
            <a:r>
              <a:rPr lang="pl-PL" b="1" dirty="0">
                <a:solidFill>
                  <a:srgbClr val="002060"/>
                </a:solidFill>
                <a:latin typeface="Arial Black"/>
              </a:rPr>
              <a:t>„Miłość sprawdza się w czynie. ”</a:t>
            </a:r>
            <a:endParaRPr lang="pl-PL" dirty="0">
              <a:latin typeface="Arial Black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023618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B348448-A20C-4167-9820-312DDDF1C2A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600200"/>
            <a:ext cx="4000500" cy="1371600"/>
          </a:xfrm>
        </p:spPr>
        <p:txBody>
          <a:bodyPr>
            <a:normAutofit/>
          </a:bodyPr>
          <a:lstStyle/>
          <a:p>
            <a:endParaRPr lang="pl-PL" sz="7200" dirty="0">
              <a:solidFill>
                <a:schemeClr val="tx1"/>
              </a:solidFill>
            </a:endParaRPr>
          </a:p>
          <a:p>
            <a:endParaRPr lang="pl-PL" dirty="0"/>
          </a:p>
        </p:txBody>
      </p:sp>
      <p:sp>
        <p:nvSpPr>
          <p:cNvPr id="7" name="Symbol zastępczy tekstu 6">
            <a:extLst>
              <a:ext uri="{FF2B5EF4-FFF2-40B4-BE49-F238E27FC236}">
                <a16:creationId xmlns:a16="http://schemas.microsoft.com/office/drawing/2014/main" id="{14B8A8D7-669E-4A6A-BCE3-0B0D6CBDBD88}"/>
              </a:ext>
            </a:extLst>
          </p:cNvPr>
          <p:cNvSpPr>
            <a:spLocks noGrp="1"/>
          </p:cNvSpPr>
          <p:nvPr>
            <p:ph type="body" sz="half" idx="4294967295"/>
          </p:nvPr>
        </p:nvSpPr>
        <p:spPr>
          <a:xfrm>
            <a:off x="0" y="2971800"/>
            <a:ext cx="7199313" cy="18288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4400" b="1" dirty="0">
                <a:latin typeface="Arial Black"/>
              </a:rPr>
              <a:t>KOCHAĆ TO, CO PRAWDZIWE, DOBRE </a:t>
            </a:r>
            <a:r>
              <a:rPr lang="en-US" dirty="0">
                <a:solidFill>
                  <a:schemeClr val="tx1"/>
                </a:solidFill>
                <a:latin typeface="+mn-ea"/>
                <a:cs typeface="+mn-ea"/>
              </a:rPr>
              <a:t/>
            </a:r>
            <a:br>
              <a:rPr lang="en-US" dirty="0">
                <a:solidFill>
                  <a:schemeClr val="tx1"/>
                </a:solidFill>
                <a:latin typeface="+mn-ea"/>
                <a:cs typeface="+mn-ea"/>
              </a:rPr>
            </a:br>
            <a:r>
              <a:rPr lang="pl-PL" sz="4400" b="1" dirty="0">
                <a:latin typeface="Arial Black"/>
              </a:rPr>
              <a:t>I PIĘKNE</a:t>
            </a:r>
            <a:endParaRPr lang="pl-PL" dirty="0"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12525639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iatka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Mesh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sh" id="{789EC3FE-34FD-429C-9918-760025E6C145}" vid="{B8BE45C0-8141-4D58-8C71-A009BC26FBBB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TC103457485[[fn=Siatka]]</Template>
  <TotalTime>0</TotalTime>
  <Words>279</Words>
  <Application>Microsoft Office PowerPoint</Application>
  <PresentationFormat>Pokaz na ekranie (4:3)</PresentationFormat>
  <Paragraphs>43</Paragraphs>
  <Slides>35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40" baseType="lpstr">
      <vt:lpstr>Arial</vt:lpstr>
      <vt:lpstr>Arial Black</vt:lpstr>
      <vt:lpstr>Calibri</vt:lpstr>
      <vt:lpstr>Century Gothic</vt:lpstr>
      <vt:lpstr>Siatka</vt:lpstr>
      <vt:lpstr> Człowiek jest tęsknotą Boga,  jest celem JEGO       MIŁOŚCI...              </vt:lpstr>
      <vt:lpstr>"Jak można kochać Boga, który jest niewidzialny, nie kochając człowieka, który jest obok nas"</vt:lpstr>
      <vt:lpstr>"Idziemy do Boga nie drogą, lecz miłością"</vt:lpstr>
      <vt:lpstr>Jak można kochać Boga...   nie kochając człowieka... </vt:lpstr>
      <vt:lpstr>Prezentacja programu PowerPoint</vt:lpstr>
      <vt:lpstr>Kochając ludzi, uczymy się kochać Boga.</vt:lpstr>
      <vt:lpstr>„Nauczcie się kochać to,,  co prawdziwe, dobre i piękne” </vt:lpstr>
      <vt:lpstr>„Miłość sprawdza się w czynie. ” </vt:lpstr>
      <vt:lpstr> </vt:lpstr>
      <vt:lpstr>"</vt:lpstr>
      <vt:lpstr>Prezentacja programu PowerPoint</vt:lpstr>
      <vt:lpstr>Kochać...</vt:lpstr>
      <vt:lpstr>„Jedynie dwie rzeczy czynią nas szczęśliwymi: wiara i miłość.”</vt:lpstr>
      <vt:lpstr> wiara i miłość</vt:lpstr>
      <vt:lpstr>Jedynie dwie ...</vt:lpstr>
      <vt:lpstr> " wiara i miłość.”</vt:lpstr>
      <vt:lpstr>„Kto zdobył serce człowieka,  ten posiada całego człowieka.”</vt:lpstr>
      <vt:lpstr>Moja wiara – moja miłość  moja nadzieja </vt:lpstr>
      <vt:lpstr>„Jedynie dwie rzeczy czynią nas szczęśliwymi: wiara i miłość.”</vt:lpstr>
      <vt:lpstr>„Droga Miłości nazywa się Ofiarą.” </vt:lpstr>
      <vt:lpstr>"Przyjaźń  Jest  najbardziej widocznym obliczem Boga  na ziemi </vt:lpstr>
      <vt:lpstr>Tylko życie poświęcone innym warte jest przeżycia</vt:lpstr>
      <vt:lpstr>"Przyjaźń pozwala wyczuć świat niewidzialny. Jest ona najbardziej widocznym obliczem Boga na ziemi” </vt:lpstr>
      <vt:lpstr>Przyjaciel - ktoś, przed kim można głośno myśleć.</vt:lpstr>
      <vt:lpstr>"Prawdziwym przyjacielem jest ten, dzięki któremu staję się lepszy"</vt:lpstr>
      <vt:lpstr>Przyjaciele są jak ciche anioły, które podnoszą nas, kiedy nasze skrzydła zapominają, jak latać</vt:lpstr>
      <vt:lpstr>"ciesz się każdą wspólnie spędzoną chwilą"</vt:lpstr>
      <vt:lpstr>Gdy się zobaczyło tylko raz piękno szczęścia na twarzy ukochanej osoby, wiadomo już, że dla człowieka nie może być innego powołania, jak wzbudzanie tego światła na twarzach otaczających nas ludzi.</vt:lpstr>
      <vt:lpstr>Gdy się zobaczyło tylko raz piękno szczęścia na twarzy ukochanej osoby...</vt:lpstr>
      <vt:lpstr>Nie ma światła, które świeciłoby dla siebie samego. Każde szczęście rozjaśnia świat.</vt:lpstr>
      <vt:lpstr>...Piękno szczęścia...</vt:lpstr>
      <vt:lpstr>piękno szczęścia wypisane  na naszych  twarzach.​</vt:lpstr>
      <vt:lpstr>Prezentacja programu PowerPoint</vt:lpstr>
      <vt:lpstr>…by była to Ziemia spokojna  i mądra, Ziemia sprawiedliwa, wszystkim ludziom szczodra</vt:lpstr>
      <vt:lpstr>   Szukać prawdy, kochać piękno, chcieć dobra, czynić najlepsze  - to zadanie i cel człowieka...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cp:lastModifiedBy>BKaplon02</cp:lastModifiedBy>
  <cp:revision>11</cp:revision>
  <dcterms:created xsi:type="dcterms:W3CDTF">2013-08-01T09:49:57Z</dcterms:created>
  <dcterms:modified xsi:type="dcterms:W3CDTF">2018-01-20T10:44:19Z</dcterms:modified>
</cp:coreProperties>
</file>