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8" r:id="rId3"/>
  </p:sldMasterIdLst>
  <p:notesMasterIdLst>
    <p:notesMasterId r:id="rId52"/>
  </p:notesMasterIdLst>
  <p:sldIdLst>
    <p:sldId id="257" r:id="rId4"/>
    <p:sldId id="299" r:id="rId5"/>
    <p:sldId id="298" r:id="rId6"/>
    <p:sldId id="300" r:id="rId7"/>
    <p:sldId id="301" r:id="rId8"/>
    <p:sldId id="303" r:id="rId9"/>
    <p:sldId id="307" r:id="rId10"/>
    <p:sldId id="304" r:id="rId11"/>
    <p:sldId id="305" r:id="rId12"/>
    <p:sldId id="261" r:id="rId13"/>
    <p:sldId id="311" r:id="rId14"/>
    <p:sldId id="262" r:id="rId15"/>
    <p:sldId id="317" r:id="rId16"/>
    <p:sldId id="325" r:id="rId17"/>
    <p:sldId id="272" r:id="rId18"/>
    <p:sldId id="320" r:id="rId19"/>
    <p:sldId id="318" r:id="rId20"/>
    <p:sldId id="270" r:id="rId21"/>
    <p:sldId id="316" r:id="rId22"/>
    <p:sldId id="274" r:id="rId23"/>
    <p:sldId id="277" r:id="rId24"/>
    <p:sldId id="323" r:id="rId25"/>
    <p:sldId id="324" r:id="rId26"/>
    <p:sldId id="278" r:id="rId27"/>
    <p:sldId id="326" r:id="rId28"/>
    <p:sldId id="327" r:id="rId29"/>
    <p:sldId id="282" r:id="rId30"/>
    <p:sldId id="283" r:id="rId31"/>
    <p:sldId id="285" r:id="rId32"/>
    <p:sldId id="328" r:id="rId33"/>
    <p:sldId id="315" r:id="rId34"/>
    <p:sldId id="312" r:id="rId35"/>
    <p:sldId id="313" r:id="rId36"/>
    <p:sldId id="329" r:id="rId37"/>
    <p:sldId id="338" r:id="rId38"/>
    <p:sldId id="331" r:id="rId39"/>
    <p:sldId id="330" r:id="rId40"/>
    <p:sldId id="333" r:id="rId41"/>
    <p:sldId id="335" r:id="rId42"/>
    <p:sldId id="334" r:id="rId43"/>
    <p:sldId id="337" r:id="rId44"/>
    <p:sldId id="336" r:id="rId45"/>
    <p:sldId id="314" r:id="rId46"/>
    <p:sldId id="289" r:id="rId47"/>
    <p:sldId id="308" r:id="rId48"/>
    <p:sldId id="309" r:id="rId49"/>
    <p:sldId id="294" r:id="rId50"/>
    <p:sldId id="292" r:id="rId5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3" d="100"/>
          <a:sy n="93" d="100"/>
        </p:scale>
        <p:origin x="85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B2099-8158-4E20-9E6E-874C1DB8FB42}" type="datetimeFigureOut">
              <a:rPr lang="pl-PL" smtClean="0"/>
              <a:pPr/>
              <a:t>2022-02-04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A3BE5-462A-445E-A1FA-DC503B58964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072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ymbol zastępczy numeru slajdu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9pPr>
          </a:lstStyle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BA7E02-938D-4508-BCD6-67782AA075BA}" type="slidenum">
              <a:rPr kumimoji="0" lang="pl-PL" altLang="pl-PL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ahoma" panose="020B0604030504040204" pitchFamily="34" charset="0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l-PL" altLang="pl-PL" sz="1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9220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pl-PL" smtClean="0">
              <a:solidFill>
                <a:srgbClr val="000000"/>
              </a:solidFill>
              <a:latin typeface="Arial" panose="020B060402020202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961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ymbol zastępczy numeru slajdu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9pPr>
          </a:lstStyle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7861D7-6BCF-4473-8C89-DF04E10FBFC1}" type="slidenum">
              <a:rPr kumimoji="0" lang="pl-PL" altLang="pl-PL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ahoma" panose="020B0604030504040204" pitchFamily="34" charset="0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l-PL" altLang="pl-PL" sz="1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62468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pl-PL" smtClean="0">
              <a:solidFill>
                <a:srgbClr val="000000"/>
              </a:solidFill>
              <a:latin typeface="Arial" panose="020B060402020202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544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numeru slajdu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9pPr>
          </a:lstStyle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2CDD6D-BC4B-43E7-9708-C09DEB265D7F}" type="slidenum">
              <a:rPr kumimoji="0" lang="pl-PL" altLang="pl-PL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ahoma" panose="020B0604030504040204" pitchFamily="34" charset="0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pl-PL" altLang="pl-PL" sz="1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7412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pl-PL" smtClean="0">
              <a:solidFill>
                <a:srgbClr val="000000"/>
              </a:solidFill>
              <a:latin typeface="Arial" panose="020B060402020202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697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numeru slajdu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9pPr>
          </a:lstStyle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2CDD6D-BC4B-43E7-9708-C09DEB265D7F}" type="slidenum">
              <a:rPr kumimoji="0" lang="pl-PL" altLang="pl-PL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ahoma" panose="020B0604030504040204" pitchFamily="34" charset="0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l-PL" altLang="pl-PL" sz="1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7412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pl-PL" smtClean="0">
              <a:solidFill>
                <a:srgbClr val="000000"/>
              </a:solidFill>
              <a:latin typeface="Arial" panose="020B060402020202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366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ymbol zastępczy numeru slajdu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9pPr>
          </a:lstStyle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8C96EE-BFE6-437D-847D-D26619F9AC4A}" type="slidenum">
              <a:rPr kumimoji="0" lang="pl-PL" altLang="pl-PL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ahoma" panose="020B0604030504040204" pitchFamily="34" charset="0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l-PL" altLang="pl-PL" sz="1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9460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pl-PL" smtClean="0">
              <a:solidFill>
                <a:srgbClr val="000000"/>
              </a:solidFill>
              <a:latin typeface="Arial" panose="020B060402020202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691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ymbol zastępczy numeru slajdu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9pPr>
          </a:lstStyle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80D0EC-A139-4C39-87C8-2FE7FB1A2516}" type="slidenum">
              <a:rPr kumimoji="0" lang="pl-PL" altLang="pl-PL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ahoma" panose="020B0604030504040204" pitchFamily="34" charset="0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l-PL" altLang="pl-PL" sz="1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7892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pl-PL" smtClean="0">
              <a:solidFill>
                <a:srgbClr val="000000"/>
              </a:solidFill>
              <a:latin typeface="Arial" panose="020B060402020202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636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ymbol zastępczy numeru slajdu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9pPr>
          </a:lstStyle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480636-CF08-4DD4-A556-EA5901E8009F}" type="slidenum">
              <a:rPr kumimoji="0" lang="pl-PL" altLang="pl-PL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ahoma" panose="020B0604030504040204" pitchFamily="34" charset="0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l-PL" altLang="pl-PL" sz="1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3796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pl-PL" smtClean="0">
              <a:solidFill>
                <a:srgbClr val="000000"/>
              </a:solidFill>
              <a:latin typeface="Arial" panose="020B060402020202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302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ymbol zastępczy numeru slajdu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9pPr>
          </a:lstStyle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DE55E7-1120-4C37-A674-EE9CFD245D6E}" type="slidenum">
              <a:rPr kumimoji="0" lang="pl-PL" altLang="pl-PL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ahoma" panose="020B0604030504040204" pitchFamily="34" charset="0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l-PL" altLang="pl-PL" sz="1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4036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pl-PL" smtClean="0">
              <a:solidFill>
                <a:srgbClr val="000000"/>
              </a:solidFill>
              <a:latin typeface="Arial" panose="020B060402020202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229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numeru slajdu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9pPr>
          </a:lstStyle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038E2-F17B-4C74-AD46-B9D72F089F4A}" type="slidenum">
              <a:rPr kumimoji="0" lang="pl-PL" altLang="pl-PL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ahoma" panose="020B0604030504040204" pitchFamily="34" charset="0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l-PL" altLang="pl-PL" sz="1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0180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pl-PL" smtClean="0">
              <a:solidFill>
                <a:srgbClr val="000000"/>
              </a:solidFill>
              <a:latin typeface="Arial" panose="020B060402020202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311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ymbol zastępczy numeru slajdu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9pPr>
          </a:lstStyle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2DCB15-E3D4-474B-A907-C5DD75FF23C9}" type="slidenum">
              <a:rPr kumimoji="0" lang="pl-PL" altLang="pl-PL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ahoma" panose="020B0604030504040204" pitchFamily="34" charset="0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l-PL" altLang="pl-PL" sz="1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8372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pl-PL" smtClean="0">
              <a:solidFill>
                <a:srgbClr val="000000"/>
              </a:solidFill>
              <a:latin typeface="Arial" panose="020B060402020202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355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ymbol zastępczy numeru slajdu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Mangal" panose="02040503050203030202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Mangal" panose="02040503050203030202" pitchFamily="18" charset="0"/>
              </a:defRPr>
            </a:lvl9pPr>
          </a:lstStyle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73B394-1924-4522-8093-EA2ECA74F593}" type="slidenum">
              <a:rPr kumimoji="0" lang="pl-PL" altLang="pl-PL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ahoma" panose="020B0604030504040204" pitchFamily="34" charset="0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l-PL" altLang="pl-PL" sz="1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60420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pl-PL" smtClean="0">
              <a:solidFill>
                <a:srgbClr val="000000"/>
              </a:solidFill>
              <a:latin typeface="Arial" panose="020B060402020202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590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2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261D4-3CE3-4AAC-B53D-7FFA72AD2A7E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5" name="Symbol zastępczy stopki 3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6" name="Symbol zastępczy numeru slajdu 4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DB6B42-1ED9-4EEA-AC7E-703800F14939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031472"/>
      </p:ext>
    </p:extLst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2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2E2D47-9376-4ED8-8554-88C1F68B0145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5" name="Symbol zastępczy stopki 3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6" name="Symbol zastępczy numeru slajdu 4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3E5880-E3DD-402B-8F23-72CA52FD3AB6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349709"/>
      </p:ext>
    </p:extLst>
  </p:cSld>
  <p:clrMapOvr>
    <a:masterClrMapping/>
  </p:clrMapOvr>
  <p:transition spd="slow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6287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6287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2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2DEDC-4F6D-499E-A977-5CCD5FCB58E7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5" name="Symbol zastępczy stopki 3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6" name="Symbol zastępczy numeru slajdu 4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92F53F-7678-4A6D-9050-1D81EF1E8AE4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094208"/>
      </p:ext>
    </p:extLst>
  </p:cSld>
  <p:clrMapOvr>
    <a:masterClrMapping/>
  </p:clrMapOvr>
  <p:transition spd="slow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F013C-4729-4645-AEDA-D68A51D41035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2512E1-0A5B-449E-9409-3AD466E79BD5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788803"/>
      </p:ext>
    </p:extLst>
  </p:cSld>
  <p:clrMapOvr>
    <a:masterClrMapping/>
  </p:clrMapOvr>
  <p:transition spd="slow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B9AE3-BA58-4C7F-AB04-DBB07192DC7D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4C8471-1304-493A-9F7A-389D9391AF46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022774"/>
      </p:ext>
    </p:extLst>
  </p:cSld>
  <p:clrMapOvr>
    <a:masterClrMapping/>
  </p:clrMapOvr>
  <p:transition spd="slow"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B05FD4-E21F-47F6-86CD-33AF3F0BBC5A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1BEAED-564E-4356-83E2-F7E165A99847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098591"/>
      </p:ext>
    </p:extLst>
  </p:cSld>
  <p:clrMapOvr>
    <a:masterClrMapping/>
  </p:clrMapOvr>
  <p:transition spd="slow">
    <p:blinds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F9D11-EB74-4D7A-9782-A661A5F0DEC2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6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7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10B762-A13A-49A8-8F01-FA48937F04C8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458713"/>
      </p:ext>
    </p:extLst>
  </p:cSld>
  <p:clrMapOvr>
    <a:masterClrMapping/>
  </p:clrMapOvr>
  <p:transition spd="slow">
    <p:blinds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A3058-0A03-4E39-BCF6-434321D6BE09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8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9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5A361A-C6C5-49D6-9DF7-755DD7A36719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163138"/>
      </p:ext>
    </p:extLst>
  </p:cSld>
  <p:clrMapOvr>
    <a:masterClrMapping/>
  </p:clrMapOvr>
  <p:transition spd="slow">
    <p:blinds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5E05F6-CCAD-40C6-B493-C54371FC2AC7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4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5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D48BD0-3F00-4696-9EED-A414713E5DCD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0856"/>
      </p:ext>
    </p:extLst>
  </p:cSld>
  <p:clrMapOvr>
    <a:masterClrMapping/>
  </p:clrMapOvr>
  <p:transition spd="slow">
    <p:blinds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1977E1-11DF-417A-91D3-2EE0B4268511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3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4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444883-9632-49D1-B670-1F0AD4304034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233444"/>
      </p:ext>
    </p:extLst>
  </p:cSld>
  <p:clrMapOvr>
    <a:masterClrMapping/>
  </p:clrMapOvr>
  <p:transition spd="slow">
    <p:blinds dir="vert"/>
  </p:transition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C7AC2-A724-4435-A752-EE6B6FB8829A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6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7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97B6B7-1810-42C4-9E35-4235BFC43D68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086250"/>
      </p:ext>
    </p:extLst>
  </p:cSld>
  <p:clrMapOvr>
    <a:masterClrMapping/>
  </p:clrMapOvr>
  <p:transition spd="slow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2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214A-2131-4483-97D6-BB68444A59D3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5" name="Symbol zastępczy stopki 3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6" name="Symbol zastępczy numeru slajdu 4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CA9961-AB29-4B13-BA11-84617BCC7062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536454"/>
      </p:ext>
    </p:extLst>
  </p:cSld>
  <p:clrMapOvr>
    <a:masterClrMapping/>
  </p:clrMapOvr>
  <p:transition spd="slow"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A220E-50BE-4278-8E39-A1659A52E96C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6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7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5E5450-E7DB-4BC7-B7F6-4C3068B6699E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327541"/>
      </p:ext>
    </p:extLst>
  </p:cSld>
  <p:clrMapOvr>
    <a:masterClrMapping/>
  </p:clrMapOvr>
  <p:transition spd="slow">
    <p:blinds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88B8C-F89B-46A8-AD32-C123F2E39117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B1A872-757E-4ECA-B6FB-FF838A134A62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112938"/>
      </p:ext>
    </p:extLst>
  </p:cSld>
  <p:clrMapOvr>
    <a:masterClrMapping/>
  </p:clrMapOvr>
  <p:transition spd="slow">
    <p:blinds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5ECBE-29AE-47A6-89B3-A9F07D16A8E5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4CEBD7-4280-4925-8A3B-CCFFB72B331D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57551"/>
      </p:ext>
    </p:extLst>
  </p:cSld>
  <p:clrMapOvr>
    <a:masterClrMapping/>
  </p:clrMapOvr>
  <p:transition spd="slow">
    <p:blinds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1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B38E3-1F6B-4CAA-9B89-331284C951D7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5" name="Symbol zastępczy stopki 2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6" name="Symbol zastępczy numeru slajdu 3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00AA1C-C052-494C-AAA2-DF98CDCEFA5E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407319"/>
      </p:ext>
    </p:extLst>
  </p:cSld>
  <p:clrMapOvr>
    <a:masterClrMapping/>
  </p:clrMapOvr>
  <p:transition spd="slow">
    <p:blinds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1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553879-3EE1-4B13-9F36-2D725BB884FE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5" name="Symbol zastępczy stopki 2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6" name="Symbol zastępczy numeru slajdu 3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3FE650-0C41-42E1-BEC4-9DEE15387035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97761"/>
      </p:ext>
    </p:extLst>
  </p:cSld>
  <p:clrMapOvr>
    <a:masterClrMapping/>
  </p:clrMapOvr>
  <p:transition spd="slow">
    <p:blinds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1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EB2C4-F51C-4946-A5E2-FD32F2BAD54B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5" name="Symbol zastępczy stopki 2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6" name="Symbol zastępczy numeru slajdu 3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DFCAE4-8C38-47D2-B156-B20ACC450C7E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306220"/>
      </p:ext>
    </p:extLst>
  </p:cSld>
  <p:clrMapOvr>
    <a:masterClrMapping/>
  </p:clrMapOvr>
  <p:transition spd="slow">
    <p:blinds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1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784D0-6890-44D1-B4D5-E8BB0E34F465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6" name="Symbol zastępczy stopki 2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7" name="Symbol zastępczy numeru slajdu 3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341851-AF8D-4F5A-AE72-5B2611A18EB1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729095"/>
      </p:ext>
    </p:extLst>
  </p:cSld>
  <p:clrMapOvr>
    <a:masterClrMapping/>
  </p:clrMapOvr>
  <p:transition spd="slow">
    <p:blinds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1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99BE3-FC6A-4273-AFF3-29F404AD2DD0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8" name="Symbol zastępczy stopki 2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9" name="Symbol zastępczy numeru slajdu 3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D94721-8FC5-44D7-919E-3297FECDE952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905621"/>
      </p:ext>
    </p:extLst>
  </p:cSld>
  <p:clrMapOvr>
    <a:masterClrMapping/>
  </p:clrMapOvr>
  <p:transition spd="slow">
    <p:blinds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1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F31019-EDDD-4B40-9009-0203884233E2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4" name="Symbol zastępczy stopki 2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5" name="Symbol zastępczy numeru slajdu 3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FB3AA8-669C-4492-BBE9-8C0E016298FF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372052"/>
      </p:ext>
    </p:extLst>
  </p:cSld>
  <p:clrMapOvr>
    <a:masterClrMapping/>
  </p:clrMapOvr>
  <p:transition spd="slow">
    <p:blinds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DF090-9DFA-4602-A8B7-6145A98FDA01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3" name="Symbol zastępczy stopki 2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B12F3A-991F-4140-87E5-6953C0E90F63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739808"/>
      </p:ext>
    </p:extLst>
  </p:cSld>
  <p:clrMapOvr>
    <a:masterClrMapping/>
  </p:clrMapOvr>
  <p:transition spd="slow">
    <p:blinds dir="vert"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2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865-0594-44B8-B2FD-B8936B8CD1A9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5" name="Symbol zastępczy stopki 3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6" name="Symbol zastępczy numeru slajdu 4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D62EEC-C956-478E-9D08-CB6A681253BB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124971"/>
      </p:ext>
    </p:extLst>
  </p:cSld>
  <p:clrMapOvr>
    <a:masterClrMapping/>
  </p:clrMapOvr>
  <p:transition spd="slow"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1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678677-1216-4061-9280-B124E0C1CCAC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6" name="Symbol zastępczy stopki 2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7" name="Symbol zastępczy numeru slajdu 3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96B03D-47E9-47D6-94B6-B33A20D25A49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969922"/>
      </p:ext>
    </p:extLst>
  </p:cSld>
  <p:clrMapOvr>
    <a:masterClrMapping/>
  </p:clrMapOvr>
  <p:transition spd="slow">
    <p:blinds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1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84864-29C1-4B25-B6FB-EBB42899805C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6" name="Symbol zastępczy stopki 2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7" name="Symbol zastępczy numeru slajdu 3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8868B-E871-4899-8AB0-9E1D47932F2B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48657"/>
      </p:ext>
    </p:extLst>
  </p:cSld>
  <p:clrMapOvr>
    <a:masterClrMapping/>
  </p:clrMapOvr>
  <p:transition spd="slow">
    <p:blinds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1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34949-0C0F-401E-9DB2-5040AC7A8134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5" name="Symbol zastępczy stopki 2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6" name="Symbol zastępczy numeru slajdu 3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E84444-E5F5-45B6-B4DE-66F49C9492D2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478803"/>
      </p:ext>
    </p:extLst>
  </p:cSld>
  <p:clrMapOvr>
    <a:masterClrMapping/>
  </p:clrMapOvr>
  <p:transition spd="slow">
    <p:blinds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85787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7875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1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5B4CB-8109-457D-B15B-DC3E672B4239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5" name="Symbol zastępczy stopki 2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6" name="Symbol zastępczy numeru slajdu 3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F96D74-8A42-4B1F-948B-15853740FDEB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357027"/>
      </p:ext>
    </p:extLst>
  </p:cSld>
  <p:clrMapOvr>
    <a:masterClrMapping/>
  </p:clrMapOvr>
  <p:transition spd="slow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2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D9A6E3-19BA-464B-AEB8-C6A0FA8AA167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6" name="Symbol zastępczy stopki 3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7" name="Symbol zastępczy numeru slajdu 4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1D7741-BBDC-4EAF-9C01-1745823841CD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804123"/>
      </p:ext>
    </p:extLst>
  </p:cSld>
  <p:clrMapOvr>
    <a:masterClrMapping/>
  </p:clrMapOvr>
  <p:transition spd="slow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2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F6AD2-DA7F-488F-8923-AFFC47DA67BF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8" name="Symbol zastępczy stopki 3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9" name="Symbol zastępczy numeru slajdu 4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DD8A50-5B97-4772-B2FE-232591F1F574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347154"/>
      </p:ext>
    </p:extLst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186C7-97B0-4D5B-B6AE-90E42D90151D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DD2E7C-4DE7-4389-9BD2-D9E6F4F1A31B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319549"/>
      </p:ext>
    </p:extLst>
  </p:cSld>
  <p:clrMapOvr>
    <a:masterClrMapping/>
  </p:clrMapOvr>
  <p:transition spd="slow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7F1BE-39CA-466E-9F07-EE3266B1B53B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3" name="Symbol zastępczy stopki 3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4" name="Symbol zastępczy numeru slajdu 4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DCC413-B037-4D0B-ACD5-79B0E2497BE7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297479"/>
      </p:ext>
    </p:extLst>
  </p:cSld>
  <p:clrMapOvr>
    <a:masterClrMapping/>
  </p:clrMapOvr>
  <p:transition spd="slow">
    <p:blinds dir="vert"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2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6DAE15-95F7-4D51-B370-3152131FADDA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6" name="Symbol zastępczy stopki 3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7" name="Symbol zastępczy numeru slajdu 4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E2F807-4D53-42F0-858B-9BC36F9C31E8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0568"/>
      </p:ext>
    </p:extLst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2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C3D5D-3858-49FF-AA78-9C5D86F73DBA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6" name="Symbol zastępczy stopki 3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7" name="Symbol zastępczy numeru slajdu 4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7DAB88-7F25-41A2-95E3-42C79CE3ABC3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886890"/>
      </p:ext>
    </p:extLst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ytuł 1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format tekstu tytułuKliknij, aby edytować styl</a:t>
            </a: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>
            <a:noAutofit/>
          </a:bodyPr>
          <a:lstStyle>
            <a:lvl1pPr marL="0" marR="0" lvl="0" indent="0" algn="l" rtl="0" eaLnBrk="1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CF627-6F1B-4DCF-BA55-1439379CD606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>
            <a:noAutofit/>
          </a:bodyPr>
          <a:lstStyle>
            <a:lvl1pPr lvl="0" rtl="0" eaLnBrk="1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pl-PL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  <a:noAutofit/>
          </a:bodyPr>
          <a:lstStyle>
            <a:lvl1pPr eaLnBrk="1" hangingPunct="1">
              <a:defRPr smtClean="0">
                <a:solidFill>
                  <a:srgbClr val="000000"/>
                </a:solidFill>
                <a:ea typeface="Lucida Sans Unicode" panose="020B060203050402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3062A9-AB59-4799-80F2-32CD8E2DBFE4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1030" name="Symbol zastępczy tekstu 5"/>
          <p:cNvSpPr txBox="1">
            <a:spLocks noGrp="1"/>
          </p:cNvSpPr>
          <p:nvPr>
            <p:ph type="body" idx="1"/>
          </p:nvPr>
        </p:nvSpPr>
        <p:spPr bwMode="auto">
          <a:xfrm>
            <a:off x="457200" y="160496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Edytuj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90885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blinds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pl-PL" sz="4400" kern="1200">
          <a:solidFill>
            <a:srgbClr val="000000"/>
          </a:solidFill>
          <a:latin typeface="Calibri" pitchFamily="18"/>
          <a:ea typeface="Lucida Sans Unicode" pitchFamily="2"/>
          <a:cs typeface="Mangal" pitchFamily="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Lucida Sans Unicode" pitchFamily="34" charset="0"/>
          <a:cs typeface="Mangal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Lucida Sans Unicode" pitchFamily="34" charset="0"/>
          <a:cs typeface="Mangal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Lucida Sans Unicode" pitchFamily="34" charset="0"/>
          <a:cs typeface="Mangal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Lucida Sans Unicode" pitchFamily="34" charset="0"/>
          <a:cs typeface="Mangal" pitchFamily="18" charset="0"/>
        </a:defRPr>
      </a:lvl5pPr>
      <a:lvl6pPr marL="457200"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Lucida Sans Unicode" pitchFamily="34" charset="0"/>
          <a:cs typeface="Mangal" pitchFamily="18" charset="0"/>
        </a:defRPr>
      </a:lvl6pPr>
      <a:lvl7pPr marL="914400"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Lucida Sans Unicode" pitchFamily="34" charset="0"/>
          <a:cs typeface="Mangal" pitchFamily="18" charset="0"/>
        </a:defRPr>
      </a:lvl7pPr>
      <a:lvl8pPr marL="1371600"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Lucida Sans Unicode" pitchFamily="34" charset="0"/>
          <a:cs typeface="Mangal" pitchFamily="18" charset="0"/>
        </a:defRPr>
      </a:lvl8pPr>
      <a:lvl9pPr marL="1828800"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Lucida Sans Unicode" pitchFamily="34" charset="0"/>
          <a:cs typeface="Mangal" pitchFamily="18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1413"/>
        </a:spcAft>
        <a:buChar char="•"/>
        <a:defRPr lang="pl-PL" sz="3200" kern="1200">
          <a:solidFill>
            <a:srgbClr val="000000"/>
          </a:solidFill>
          <a:latin typeface="Calibri" pitchFamily="18"/>
          <a:cs typeface="Mangal" pitchFamily="2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Mangal" pitchFamily="18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Mangal" pitchFamily="18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Mangal" pitchFamily="18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Mangal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ytuł 1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format tekstu tytułuKliknij,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>
            <a:noAutofit/>
          </a:bodyPr>
          <a:lstStyle/>
          <a:p>
            <a:pPr lvl="0"/>
            <a:r>
              <a:rPr lang="pl-PL"/>
              <a:t>Kliknij, aby edytować format tekstu konspektu</a:t>
            </a:r>
          </a:p>
          <a:p>
            <a:pPr lvl="1"/>
            <a:r>
              <a:rPr lang="pl-PL"/>
              <a:t>Drugi poziom konspektu</a:t>
            </a:r>
          </a:p>
          <a:p>
            <a:pPr lvl="2"/>
            <a:r>
              <a:rPr lang="pl-PL"/>
              <a:t>Trzeci poziom konspektu</a:t>
            </a:r>
          </a:p>
          <a:p>
            <a:pPr lvl="3"/>
            <a:r>
              <a:rPr lang="pl-PL"/>
              <a:t>Czwarty poziom konspektu</a:t>
            </a:r>
          </a:p>
          <a:p>
            <a:pPr lvl="4"/>
            <a:r>
              <a:rPr lang="pl-PL"/>
              <a:t>Piąty poziom konspektu</a:t>
            </a:r>
          </a:p>
          <a:p>
            <a:pPr lvl="5"/>
            <a:r>
              <a:rPr lang="pl-PL"/>
              <a:t>Szósty poziom konspektu</a:t>
            </a:r>
          </a:p>
          <a:p>
            <a:pPr lvl="6"/>
            <a:r>
              <a:rPr lang="pl-PL"/>
              <a:t>Siódmy poziom konspektu</a:t>
            </a:r>
          </a:p>
          <a:p>
            <a:pPr lvl="7"/>
            <a:r>
              <a:rPr lang="pl-PL"/>
              <a:t>Ósmy poziom konspektu</a:t>
            </a:r>
          </a:p>
          <a:p>
            <a:pPr lvl="0"/>
            <a:r>
              <a:rPr lang="pl-PL"/>
              <a:t>Dziewiąty poziom konspektuKliknij,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>
            <a:noAutofit/>
          </a:bodyPr>
          <a:lstStyle>
            <a:lvl1pPr marL="0" marR="0" lvl="0" indent="0" algn="l" rtl="0" eaLnBrk="1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6B9DD0-2B54-4014-84B7-57AB08B5074F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>
            <a:noAutofit/>
          </a:bodyPr>
          <a:lstStyle>
            <a:lvl1pPr lvl="0" rtl="0" eaLnBrk="1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pl-PL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  <a:noAutofit/>
          </a:bodyPr>
          <a:lstStyle>
            <a:lvl1pPr eaLnBrk="1" hangingPunct="1">
              <a:defRPr smtClean="0">
                <a:solidFill>
                  <a:srgbClr val="000000"/>
                </a:solidFill>
                <a:ea typeface="Lucida Sans Unicode" panose="020B060203050402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07B00A-8B32-435C-9D51-B7E94B01BE60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06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blinds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pl-PL" sz="4400" kern="1200">
          <a:solidFill>
            <a:srgbClr val="000000"/>
          </a:solidFill>
          <a:latin typeface="Calibri" pitchFamily="18"/>
          <a:ea typeface="Lucida Sans Unicode" pitchFamily="2"/>
          <a:cs typeface="Mangal" pitchFamily="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Lucida Sans Unicode" pitchFamily="34" charset="0"/>
          <a:cs typeface="Mangal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Lucida Sans Unicode" pitchFamily="34" charset="0"/>
          <a:cs typeface="Mangal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Lucida Sans Unicode" pitchFamily="34" charset="0"/>
          <a:cs typeface="Mangal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Lucida Sans Unicode" pitchFamily="34" charset="0"/>
          <a:cs typeface="Mangal" pitchFamily="18" charset="0"/>
        </a:defRPr>
      </a:lvl5pPr>
      <a:lvl6pPr marL="457200"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Lucida Sans Unicode" pitchFamily="34" charset="0"/>
          <a:cs typeface="Mangal" pitchFamily="18" charset="0"/>
        </a:defRPr>
      </a:lvl6pPr>
      <a:lvl7pPr marL="914400"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Lucida Sans Unicode" pitchFamily="34" charset="0"/>
          <a:cs typeface="Mangal" pitchFamily="18" charset="0"/>
        </a:defRPr>
      </a:lvl7pPr>
      <a:lvl8pPr marL="1371600"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Lucida Sans Unicode" pitchFamily="34" charset="0"/>
          <a:cs typeface="Mangal" pitchFamily="18" charset="0"/>
        </a:defRPr>
      </a:lvl8pPr>
      <a:lvl9pPr marL="1828800" algn="ctr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Lucida Sans Unicode" pitchFamily="34" charset="0"/>
          <a:cs typeface="Mangal" pitchFamily="18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1413"/>
        </a:spcAft>
        <a:buSzPct val="45000"/>
        <a:buFont typeface="StarSymbol"/>
        <a:buChar char="●"/>
        <a:defRPr lang="pl-PL" sz="3200" kern="1200">
          <a:solidFill>
            <a:srgbClr val="000000"/>
          </a:solidFill>
          <a:latin typeface="Calibri" pitchFamily="18"/>
          <a:ea typeface="Lucida Sans Unicode" pitchFamily="2"/>
          <a:cs typeface="Mangal" pitchFamily="2"/>
        </a:defRPr>
      </a:lvl1pPr>
      <a:lvl2pPr marL="742950" lvl="1" indent="-285750" algn="l" rtl="0" eaLnBrk="0" fontAlgn="base" hangingPunct="0">
        <a:spcBef>
          <a:spcPct val="0"/>
        </a:spcBef>
        <a:spcAft>
          <a:spcPts val="1413"/>
        </a:spcAft>
        <a:buSzPct val="45000"/>
        <a:buFont typeface="StarSymbol"/>
        <a:buChar char="●"/>
        <a:defRPr lang="pl-PL" sz="3200" kern="1200">
          <a:solidFill>
            <a:srgbClr val="000000"/>
          </a:solidFill>
          <a:latin typeface="Calibri" pitchFamily="18"/>
          <a:ea typeface="Lucida Sans Unicode" pitchFamily="2"/>
          <a:cs typeface="Mangal" pitchFamily="2"/>
        </a:defRPr>
      </a:lvl2pPr>
      <a:lvl3pPr marL="1143000" lvl="2" indent="-228600" algn="l" rtl="0" eaLnBrk="0" fontAlgn="base" hangingPunct="0">
        <a:spcBef>
          <a:spcPct val="0"/>
        </a:spcBef>
        <a:spcAft>
          <a:spcPts val="1413"/>
        </a:spcAft>
        <a:buSzPct val="75000"/>
        <a:buFont typeface="StarSymbol"/>
        <a:buChar char="–"/>
        <a:defRPr lang="pl-PL" sz="3200" kern="1200">
          <a:solidFill>
            <a:srgbClr val="000000"/>
          </a:solidFill>
          <a:latin typeface="Calibri" pitchFamily="18"/>
          <a:ea typeface="Lucida Sans Unicode" pitchFamily="2"/>
          <a:cs typeface="Mangal" pitchFamily="2"/>
        </a:defRPr>
      </a:lvl3pPr>
      <a:lvl4pPr marL="1600200" lvl="3" indent="-228600" algn="l" rtl="0" eaLnBrk="0" fontAlgn="base" hangingPunct="0">
        <a:spcBef>
          <a:spcPct val="0"/>
        </a:spcBef>
        <a:spcAft>
          <a:spcPts val="1413"/>
        </a:spcAft>
        <a:buSzPct val="45000"/>
        <a:buFont typeface="StarSymbol"/>
        <a:buChar char="●"/>
        <a:defRPr lang="pl-PL" sz="3200" kern="1200">
          <a:solidFill>
            <a:srgbClr val="000000"/>
          </a:solidFill>
          <a:latin typeface="Calibri" pitchFamily="18"/>
          <a:ea typeface="Lucida Sans Unicode" pitchFamily="2"/>
          <a:cs typeface="Mangal" pitchFamily="2"/>
        </a:defRPr>
      </a:lvl4pPr>
      <a:lvl5pPr marL="2057400" lvl="4" indent="-228600" algn="l" rtl="0" eaLnBrk="0" fontAlgn="base" hangingPunct="0">
        <a:spcBef>
          <a:spcPct val="0"/>
        </a:spcBef>
        <a:spcAft>
          <a:spcPts val="1413"/>
        </a:spcAft>
        <a:buSzPct val="75000"/>
        <a:buFont typeface="StarSymbol"/>
        <a:buChar char="–"/>
        <a:defRPr lang="pl-PL" sz="3200" kern="1200">
          <a:solidFill>
            <a:srgbClr val="000000"/>
          </a:solidFill>
          <a:latin typeface="Calibri" pitchFamily="18"/>
          <a:ea typeface="Lucida Sans Unicode" pitchFamily="2"/>
          <a:cs typeface="Mangal" pitchFamily="2"/>
        </a:defRPr>
      </a:lvl5pPr>
      <a:lvl6pPr lvl="5" algn="l" rtl="0" hangingPunct="1"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pl-PL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Lucida Sans Unicode" pitchFamily="2"/>
          <a:cs typeface="Mangal" pitchFamily="2"/>
        </a:defRPr>
      </a:lvl6pPr>
      <a:lvl7pPr lvl="6" algn="l" rtl="0" hangingPunct="1"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pl-PL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Lucida Sans Unicode" pitchFamily="2"/>
          <a:cs typeface="Mangal" pitchFamily="2"/>
        </a:defRPr>
      </a:lvl7pPr>
      <a:lvl8pPr lvl="7" algn="l" rtl="0" hangingPunct="1"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pl-PL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Lucida Sans Unicode" pitchFamily="2"/>
          <a:cs typeface="Mangal" pitchFamily="2"/>
        </a:defRPr>
      </a:lvl8pPr>
      <a:lvl9pPr marL="0" marR="0" lvl="0" indent="0" algn="l" rtl="0" hangingPunct="1">
        <a:spcBef>
          <a:spcPts val="638"/>
        </a:spcBef>
        <a:spcAft>
          <a:spcPts val="1417"/>
        </a:spcAft>
        <a:buSzPct val="45000"/>
        <a:buFont typeface="Arial" pitchFamily="32"/>
        <a:buChar char="•"/>
        <a:tabLst/>
        <a:defRPr lang="pl-PL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Lucida Sans Unicode" pitchFamily="2"/>
          <a:cs typeface="Mangal" pitchFamily="2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 txBox="1"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>
            <a:noAutofit/>
          </a:bodyPr>
          <a:lstStyle>
            <a:lvl1pPr marL="0" marR="0" lvl="0" indent="0" algn="l" rtl="0" eaLnBrk="1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3F877-BD76-423F-87F8-A99CD83BCB64}" type="datetime1"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2022-02-04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cs typeface="Tahoma" pitchFamily="2"/>
            </a:endParaRPr>
          </a:p>
        </p:txBody>
      </p:sp>
      <p:sp>
        <p:nvSpPr>
          <p:cNvPr id="3" name="Symbol zastępczy stopki 2"/>
          <p:cNvSpPr txBox="1"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>
            <a:noAutofit/>
          </a:bodyPr>
          <a:lstStyle>
            <a:lvl1pPr lvl="0" rtl="0" eaLnBrk="1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pl-PL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  <a:noAutofit/>
          </a:bodyPr>
          <a:lstStyle>
            <a:lvl1pPr eaLnBrk="1" hangingPunct="1">
              <a:defRPr smtClean="0">
                <a:solidFill>
                  <a:srgbClr val="000000"/>
                </a:solidFill>
                <a:ea typeface="Lucida Sans Unicode" panose="020B060203050402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DD0222-F0AE-4E36-BF66-EAEB5A279341}" type="slidenum"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ahoma" panose="020B060403050404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4101" name="Symbol zastępczy tytułu 4"/>
          <p:cNvSpPr txBox="1">
            <a:spLocks noGrp="1"/>
          </p:cNvSpPr>
          <p:nvPr>
            <p:ph type="title"/>
          </p:nvPr>
        </p:nvSpPr>
        <p:spPr bwMode="auto">
          <a:xfrm>
            <a:off x="457200" y="273050"/>
            <a:ext cx="82296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pl-PL" altLang="pl-PL" smtClean="0"/>
          </a:p>
        </p:txBody>
      </p:sp>
      <p:sp>
        <p:nvSpPr>
          <p:cNvPr id="4102" name="Symbol zastępczy tekstu 5"/>
          <p:cNvSpPr txBox="1">
            <a:spLocks noGrp="1"/>
          </p:cNvSpPr>
          <p:nvPr>
            <p:ph type="body" idx="1"/>
          </p:nvPr>
        </p:nvSpPr>
        <p:spPr bwMode="auto">
          <a:xfrm>
            <a:off x="457200" y="160496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Edytuj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21018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blinds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pl-PL" sz="4400" kern="1200">
          <a:solidFill>
            <a:srgbClr val="000000"/>
          </a:solidFill>
          <a:latin typeface="Calibri" pitchFamily="18"/>
          <a:cs typeface="Mangal" pitchFamily="2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cs typeface="Mangal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cs typeface="Mangal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cs typeface="Mangal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cs typeface="Mangal" pitchFamily="18" charset="0"/>
        </a:defRPr>
      </a:lvl5pPr>
      <a:lvl6pPr marL="457200" algn="l" rtl="0" eaLnBrk="0" fontAlgn="base">
        <a:spcBef>
          <a:spcPct val="0"/>
        </a:spcBef>
        <a:spcAft>
          <a:spcPct val="0"/>
        </a:spcAft>
        <a:defRPr>
          <a:solidFill>
            <a:srgbClr val="000000"/>
          </a:solidFill>
          <a:latin typeface="Calibri" pitchFamily="34" charset="0"/>
          <a:cs typeface="Mangal" pitchFamily="18" charset="0"/>
        </a:defRPr>
      </a:lvl6pPr>
      <a:lvl7pPr marL="914400" algn="l" rtl="0" eaLnBrk="0" fontAlgn="base">
        <a:spcBef>
          <a:spcPct val="0"/>
        </a:spcBef>
        <a:spcAft>
          <a:spcPct val="0"/>
        </a:spcAft>
        <a:defRPr>
          <a:solidFill>
            <a:srgbClr val="000000"/>
          </a:solidFill>
          <a:latin typeface="Calibri" pitchFamily="34" charset="0"/>
          <a:cs typeface="Mangal" pitchFamily="18" charset="0"/>
        </a:defRPr>
      </a:lvl7pPr>
      <a:lvl8pPr marL="1371600" algn="l" rtl="0" eaLnBrk="0" fontAlgn="base">
        <a:spcBef>
          <a:spcPct val="0"/>
        </a:spcBef>
        <a:spcAft>
          <a:spcPct val="0"/>
        </a:spcAft>
        <a:defRPr>
          <a:solidFill>
            <a:srgbClr val="000000"/>
          </a:solidFill>
          <a:latin typeface="Calibri" pitchFamily="34" charset="0"/>
          <a:cs typeface="Mangal" pitchFamily="18" charset="0"/>
        </a:defRPr>
      </a:lvl8pPr>
      <a:lvl9pPr marL="1828800" algn="l" rtl="0" eaLnBrk="0" fontAlgn="base">
        <a:spcBef>
          <a:spcPct val="0"/>
        </a:spcBef>
        <a:spcAft>
          <a:spcPct val="0"/>
        </a:spcAft>
        <a:defRPr>
          <a:solidFill>
            <a:srgbClr val="000000"/>
          </a:solidFill>
          <a:latin typeface="Calibri" pitchFamily="34" charset="0"/>
          <a:cs typeface="Mangal" pitchFamily="18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1413"/>
        </a:spcAft>
        <a:buChar char="•"/>
        <a:defRPr lang="pl-PL" sz="3200" kern="1200">
          <a:solidFill>
            <a:srgbClr val="000000"/>
          </a:solidFill>
          <a:latin typeface="Calibri" pitchFamily="18"/>
          <a:cs typeface="Mangal" pitchFamily="2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Mangal" pitchFamily="18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Mangal" pitchFamily="18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Mangal" pitchFamily="18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Mangal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ytuł 1"/>
          <p:cNvSpPr txBox="1">
            <a:spLocks noGrp="1"/>
          </p:cNvSpPr>
          <p:nvPr>
            <p:ph type="title" idx="4294967295"/>
          </p:nvPr>
        </p:nvSpPr>
        <p:spPr>
          <a:xfrm>
            <a:off x="428625" y="357188"/>
            <a:ext cx="8229600" cy="6143625"/>
          </a:xfrm>
        </p:spPr>
        <p:txBody>
          <a:bodyPr/>
          <a:lstStyle/>
          <a:p>
            <a:pPr eaLnBrk="1" hangingPunct="1"/>
            <a:r>
              <a:rPr lang="pl-PL" altLang="pl-PL" sz="5400" b="1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Branżowa Szkoła</a:t>
            </a:r>
            <a:br>
              <a:rPr lang="pl-PL" altLang="pl-PL" sz="5400" b="1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lang="pl-PL" altLang="pl-PL" sz="5400" b="1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I Stopnia Nr </a:t>
            </a:r>
            <a:r>
              <a:rPr lang="pl-PL" altLang="pl-PL" sz="5400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1 w Zamościu</a:t>
            </a:r>
            <a:r>
              <a:rPr lang="pl-PL" altLang="pl-PL" sz="5400" b="1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/>
            </a:r>
            <a:br>
              <a:rPr lang="pl-PL" altLang="pl-PL" sz="5400" b="1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altLang="pl-PL" sz="4000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Specjalny Ośrodek </a:t>
            </a:r>
            <a:br>
              <a:rPr altLang="pl-PL" sz="4000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altLang="pl-PL" sz="4000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Szkolno-Wychowawczy </a:t>
            </a:r>
            <a:r>
              <a:rPr altLang="pl-PL" sz="4000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w Zamościu</a:t>
            </a:r>
            <a:br>
              <a:rPr altLang="pl-PL" sz="4000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altLang="pl-PL" sz="4000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ul. Śląska 45A</a:t>
            </a:r>
          </a:p>
        </p:txBody>
      </p:sp>
      <p:pic>
        <p:nvPicPr>
          <p:cNvPr id="8195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148" y="4222169"/>
            <a:ext cx="3408223" cy="263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623413"/>
      </p:ext>
    </p:extLst>
  </p:cSld>
  <p:clrMapOvr>
    <a:masterClrMapping/>
  </p:clrMapOvr>
  <p:transition spd="slow" advClick="0" advTm="3000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/>
          <p:cNvSpPr txBox="1">
            <a:spLocks noGrp="1"/>
          </p:cNvSpPr>
          <p:nvPr>
            <p:ph type="title" idx="4294967295"/>
          </p:nvPr>
        </p:nvSpPr>
        <p:spPr>
          <a:xfrm>
            <a:off x="418115" y="560826"/>
            <a:ext cx="8229600" cy="4786312"/>
          </a:xfrm>
        </p:spPr>
        <p:txBody>
          <a:bodyPr/>
          <a:lstStyle/>
          <a:p>
            <a:pPr eaLnBrk="1" hangingPunct="1">
              <a:spcBef>
                <a:spcPts val="638"/>
              </a:spcBef>
            </a:pPr>
            <a:r>
              <a:rPr lang="pl-PL"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Kształcenie w zawodzie</a:t>
            </a:r>
            <a:br>
              <a:rPr lang="pl-PL"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lang="pl-PL"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/>
            </a:r>
            <a:br>
              <a:rPr lang="pl-PL"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lang="pl-PL"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/>
            </a:r>
            <a:br>
              <a:rPr lang="pl-PL"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lang="pl-PL"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PRACOWNIK POMOCNICZY </a:t>
            </a:r>
            <a:br>
              <a:rPr lang="pl-PL"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lang="pl-PL"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/>
            </a:r>
            <a:br>
              <a:rPr lang="pl-PL"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lang="pl-PL"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OBSŁUGI HOTELOWEJ </a:t>
            </a:r>
            <a:br>
              <a:rPr lang="pl-PL"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lang="pl-PL"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/>
            </a:r>
            <a:br>
              <a:rPr lang="pl-PL"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lang="pl-PL" altLang="pl-PL" sz="6000" dirty="0" smtClean="0"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/>
            </a:r>
            <a:br>
              <a:rPr lang="pl-PL" altLang="pl-PL" sz="6000" dirty="0" smtClean="0"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endParaRPr altLang="pl-PL" sz="6000" dirty="0" smtClean="0">
              <a:latin typeface="Broadway" panose="04040905080B02020502" pitchFamily="82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113022"/>
      </p:ext>
    </p:extLst>
  </p:cSld>
  <p:clrMapOvr>
    <a:masterClrMapping/>
  </p:clrMapOvr>
  <p:transition spd="med" advTm="5000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956345"/>
          </a:xfrm>
        </p:spPr>
        <p:txBody>
          <a:bodyPr/>
          <a:lstStyle/>
          <a:p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kierunek, na którym kształcenie prowadzone jest wyłącznie dla osób                            z niepełnosprawnością intelektualną </a:t>
            </a: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stopniu lekkim. </a:t>
            </a: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Zawód obejmuje 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kilka działów w obiektach hotelowych, m.in. gastronomia, zielone otoczenie obiektu hotelarskiego, a także utrzymanie czystości obiektu i pokoi.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294680"/>
      </p:ext>
    </p:extLst>
  </p:cSld>
  <p:clrMapOvr>
    <a:masterClrMapping/>
  </p:clrMapOvr>
  <p:transition spd="slow">
    <p:blinds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zawartości 4"/>
          <p:cNvSpPr txBox="1">
            <a:spLocks noGrp="1"/>
          </p:cNvSpPr>
          <p:nvPr>
            <p:ph type="body" idx="4294967295"/>
          </p:nvPr>
        </p:nvSpPr>
        <p:spPr bwMode="auto">
          <a:xfrm>
            <a:off x="425669" y="1128713"/>
            <a:ext cx="8229600" cy="6643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spcBef>
                <a:spcPts val="638"/>
              </a:spcBef>
              <a:buFont typeface="StarSymbol"/>
              <a:buNone/>
            </a:pPr>
            <a:r>
              <a:rPr altLang="pl-PL" dirty="0" smtClean="0">
                <a:latin typeface="Calibri" panose="020F050202020403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   </a:t>
            </a:r>
          </a:p>
          <a:p>
            <a:pPr marL="0" indent="0" algn="ctr" eaLnBrk="1" hangingPunct="1">
              <a:spcBef>
                <a:spcPts val="638"/>
              </a:spcBef>
              <a:buFont typeface="StarSymbol"/>
              <a:buNone/>
            </a:pPr>
            <a:r>
              <a:rPr altLang="pl-PL" sz="4400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Nauka przygotowania pomieszczeń hotelowych </a:t>
            </a:r>
            <a:br>
              <a:rPr altLang="pl-PL" sz="4400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altLang="pl-PL" sz="4400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do przyjęcia gości – prace porządkowe</a:t>
            </a:r>
          </a:p>
          <a:p>
            <a:pPr marL="0" indent="0" algn="ctr" eaLnBrk="1" hangingPunct="1">
              <a:spcBef>
                <a:spcPts val="638"/>
              </a:spcBef>
              <a:buFont typeface="StarSymbol"/>
              <a:buNone/>
            </a:pPr>
            <a:endParaRPr altLang="pl-PL" sz="6000" dirty="0" smtClean="0"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41264"/>
      </p:ext>
    </p:extLst>
  </p:cSld>
  <p:clrMapOvr>
    <a:masterClrMapping/>
  </p:clrMapOvr>
  <p:transition spd="slow" advTm="5000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640031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026" name="Picture 2" descr="F:\oferta kształcenia\20220202_0924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635635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7170" name="Picture 2" descr="F:\oferta kształcenia\ścielenie łóż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853" y="316523"/>
            <a:ext cx="7508631" cy="633925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623" y="0"/>
            <a:ext cx="5158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93677"/>
      </p:ext>
    </p:extLst>
  </p:cSld>
  <p:clrMapOvr>
    <a:masterClrMapping/>
  </p:clrMapOvr>
  <p:transition spd="slow" advTm="2000"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647065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2050" name="Picture 2" descr="F:\oferta kształcenia\20220202_092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658495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098" name="Picture 2" descr="F:\oferta kształcenia\20220202_0929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063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" y="0"/>
            <a:ext cx="9130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84383"/>
      </p:ext>
    </p:extLst>
  </p:cSld>
  <p:clrMapOvr>
    <a:masterClrMapping/>
  </p:clrMapOvr>
  <p:transition spd="slow" advTm="2000">
    <p:blinds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658495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02410"/>
      </p:ext>
    </p:extLst>
  </p:cSld>
  <p:clrMapOvr>
    <a:masterClrMapping/>
  </p:clrMapOvr>
  <p:transition spd="slow"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9144000" cy="685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5955"/>
      </p:ext>
    </p:extLst>
  </p:cSld>
  <p:clrMapOvr>
    <a:masterClrMapping/>
  </p:clrMapOvr>
  <p:transition spd="slow" advTm="2000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ymbol zastępczy zawartości 2"/>
          <p:cNvSpPr txBox="1"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spcBef>
                <a:spcPts val="638"/>
              </a:spcBef>
              <a:buFont typeface="StarSymbol"/>
              <a:buNone/>
            </a:pPr>
            <a:endParaRPr altLang="pl-PL" sz="6000" dirty="0" smtClean="0"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spcBef>
                <a:spcPts val="638"/>
              </a:spcBef>
              <a:buFont typeface="StarSymbol"/>
              <a:buNone/>
            </a:pPr>
            <a:endParaRPr altLang="pl-PL" sz="4400" b="1" dirty="0" smtClean="0"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spcBef>
                <a:spcPts val="638"/>
              </a:spcBef>
              <a:buFont typeface="StarSymbol"/>
              <a:buNone/>
            </a:pPr>
            <a:r>
              <a:rPr altLang="pl-PL" sz="4400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Nauka </a:t>
            </a:r>
            <a:r>
              <a:rPr altLang="pl-PL" sz="4400" b="1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c</a:t>
            </a:r>
            <a:r>
              <a:rPr altLang="pl-PL" sz="4400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zynności związanych</a:t>
            </a:r>
            <a:br>
              <a:rPr altLang="pl-PL" sz="4400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altLang="pl-PL" sz="4400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z obsługą gości</a:t>
            </a:r>
          </a:p>
        </p:txBody>
      </p:sp>
    </p:spTree>
    <p:extLst>
      <p:ext uri="{BB962C8B-B14F-4D97-AF65-F5344CB8AC3E}">
        <p14:creationId xmlns:p14="http://schemas.microsoft.com/office/powerpoint/2010/main" val="1356730147"/>
      </p:ext>
    </p:extLst>
  </p:cSld>
  <p:clrMapOvr>
    <a:masterClrMapping/>
  </p:clrMapOvr>
  <p:transition spd="slow" advTm="3000">
    <p:blinds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62201"/>
      </p:ext>
    </p:extLst>
  </p:cSld>
  <p:clrMapOvr>
    <a:masterClrMapping/>
  </p:clrMapOvr>
  <p:transition spd="slow" advTm="2000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6303596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8194" name="Picture 2" descr="F:\oferta kształcenia\20220202_0934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oferta kształcenia\20220202_0935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ymbol zastępczy zawartości 3"/>
          <p:cNvSpPr txBox="1"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spcBef>
                <a:spcPts val="638"/>
              </a:spcBef>
              <a:buFont typeface="StarSymbol"/>
              <a:buNone/>
            </a:pPr>
            <a:r>
              <a:rPr altLang="pl-PL" sz="6000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 algn="ctr" eaLnBrk="1" hangingPunct="1">
              <a:spcBef>
                <a:spcPts val="638"/>
              </a:spcBef>
              <a:buFont typeface="StarSymbol"/>
              <a:buNone/>
            </a:pPr>
            <a:endParaRPr altLang="pl-PL" sz="4400" b="1" dirty="0" smtClean="0"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spcBef>
                <a:spcPts val="638"/>
              </a:spcBef>
              <a:buFont typeface="StarSymbol"/>
              <a:buNone/>
            </a:pPr>
            <a:r>
              <a:rPr altLang="pl-PL" sz="4400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Nauka prac </a:t>
            </a:r>
            <a:r>
              <a:rPr lang="pl-PL" altLang="pl-PL" sz="4400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z</a:t>
            </a:r>
            <a:r>
              <a:rPr altLang="pl-PL" sz="4400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wiązanych </a:t>
            </a:r>
            <a:br>
              <a:rPr altLang="pl-PL" sz="4400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altLang="pl-PL" sz="4400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z przygotowaniem sali </a:t>
            </a:r>
            <a:br>
              <a:rPr altLang="pl-PL" sz="4400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altLang="pl-PL" sz="4400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do obsługi konsumentów  </a:t>
            </a:r>
          </a:p>
          <a:p>
            <a:pPr marL="0" indent="0" eaLnBrk="1" hangingPunct="1">
              <a:spcBef>
                <a:spcPts val="638"/>
              </a:spcBef>
              <a:buFont typeface="StarSymbol"/>
              <a:buNone/>
            </a:pPr>
            <a:endParaRPr altLang="pl-PL" dirty="0" smtClean="0">
              <a:latin typeface="Calibri" panose="020F0502020204030204" pitchFamily="34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492633"/>
      </p:ext>
    </p:extLst>
  </p:cSld>
  <p:clrMapOvr>
    <a:masterClrMapping/>
  </p:clrMapOvr>
  <p:transition spd="slow" advTm="5000">
    <p:blinds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9218" name="Picture 2" descr="F:\oferta kształcenia\20220202_0919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ymbol zastępczy zawartości 2"/>
          <p:cNvSpPr txBox="1"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spcBef>
                <a:spcPts val="638"/>
              </a:spcBef>
              <a:buFont typeface="StarSymbol"/>
              <a:buNone/>
            </a:pPr>
            <a:endParaRPr altLang="pl-PL" sz="6000" dirty="0" smtClean="0"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spcBef>
                <a:spcPts val="638"/>
              </a:spcBef>
              <a:buFont typeface="StarSymbol"/>
              <a:buNone/>
            </a:pPr>
            <a:endParaRPr altLang="pl-PL" sz="4400" b="1" dirty="0" smtClean="0"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spcBef>
                <a:spcPts val="638"/>
              </a:spcBef>
              <a:buFont typeface="StarSymbol"/>
              <a:buNone/>
            </a:pPr>
            <a:r>
              <a:rPr altLang="pl-PL" sz="4400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Nauka prac pomocniczych</a:t>
            </a:r>
            <a:br>
              <a:rPr altLang="pl-PL" sz="4400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altLang="pl-PL" sz="4400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wokół obiektów hotelowych</a:t>
            </a:r>
          </a:p>
          <a:p>
            <a:pPr marL="0" indent="0" eaLnBrk="1" hangingPunct="1">
              <a:spcBef>
                <a:spcPts val="638"/>
              </a:spcBef>
              <a:buFont typeface="StarSymbol"/>
              <a:buNone/>
            </a:pPr>
            <a:endParaRPr altLang="pl-PL" dirty="0" smtClean="0">
              <a:latin typeface="Calibri" panose="020F0502020204030204" pitchFamily="34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732349"/>
      </p:ext>
    </p:extLst>
  </p:cSld>
  <p:clrMapOvr>
    <a:masterClrMapping/>
  </p:clrMapOvr>
  <p:transition spd="slow" advTm="5000">
    <p:blinds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699724"/>
      </p:ext>
    </p:extLst>
  </p:cSld>
  <p:clrMapOvr>
    <a:masterClrMapping/>
  </p:clrMapOvr>
  <p:transition spd="slow" advTm="2000">
    <p:blinds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ymbol zastępczy zawartości 2"/>
          <p:cNvSpPr txBox="1">
            <a:spLocks noGrp="1"/>
          </p:cNvSpPr>
          <p:nvPr>
            <p:ph type="body" idx="4294967295"/>
          </p:nvPr>
        </p:nvSpPr>
        <p:spPr bwMode="auto">
          <a:xfrm>
            <a:off x="457200" y="714375"/>
            <a:ext cx="8229600" cy="5786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lnSpc>
                <a:spcPct val="120000"/>
              </a:lnSpc>
              <a:spcBef>
                <a:spcPts val="638"/>
              </a:spcBef>
              <a:buFont typeface="StarSymbol"/>
              <a:buNone/>
            </a:pPr>
            <a:endParaRPr lang="pl-PL" altLang="pl-PL" sz="4400" b="1" dirty="0" smtClean="0"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lnSpc>
                <a:spcPct val="120000"/>
              </a:lnSpc>
              <a:spcBef>
                <a:spcPts val="638"/>
              </a:spcBef>
              <a:buFont typeface="StarSymbol"/>
              <a:buNone/>
            </a:pPr>
            <a:r>
              <a:rPr altLang="pl-PL" sz="4400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Nauka pielęgnacji roślin</a:t>
            </a:r>
            <a:br>
              <a:rPr altLang="pl-PL" sz="4400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altLang="pl-PL" sz="4400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i terenów zielonych </a:t>
            </a:r>
          </a:p>
          <a:p>
            <a:pPr marL="0" indent="0" eaLnBrk="1" hangingPunct="1">
              <a:lnSpc>
                <a:spcPct val="120000"/>
              </a:lnSpc>
              <a:spcBef>
                <a:spcPts val="638"/>
              </a:spcBef>
              <a:buFont typeface="StarSymbol"/>
              <a:buNone/>
            </a:pPr>
            <a:endParaRPr altLang="pl-PL" dirty="0" smtClean="0">
              <a:latin typeface="Calibri" panose="020F0502020204030204" pitchFamily="34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920414"/>
      </p:ext>
    </p:extLst>
  </p:cSld>
  <p:clrMapOvr>
    <a:masterClrMapping/>
  </p:clrMapOvr>
  <p:transition spd="slow" advTm="5000"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5103" y="414507"/>
            <a:ext cx="903889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Kształcenie ogólne odbywa się </a:t>
            </a:r>
            <a:br>
              <a:rPr lang="pl-P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Specjalnym Ośrodku </a:t>
            </a:r>
            <a:br>
              <a:rPr lang="pl-P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Szkolno</a:t>
            </a:r>
            <a:r>
              <a:rPr lang="pl-P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Wychowawczym </a:t>
            </a:r>
            <a:br>
              <a:rPr lang="pl-P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przy ulicy Śląskiej 45 A, </a:t>
            </a:r>
          </a:p>
          <a:p>
            <a:pPr algn="ctr"/>
            <a:r>
              <a:rPr lang="pl-P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kształcenie zawodowe </a:t>
            </a:r>
          </a:p>
          <a:p>
            <a:pPr algn="ctr"/>
            <a:r>
              <a:rPr lang="pl-P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Centrum Kształcenia Zawodowego Nr 1 w Zamościu </a:t>
            </a:r>
            <a:br>
              <a:rPr lang="pl-P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przy ul. Piłsudskiego 65</a:t>
            </a:r>
            <a:endParaRPr lang="pl-PL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33771"/>
      </p:ext>
    </p:extLst>
  </p:cSld>
  <p:clrMapOvr>
    <a:masterClrMapping/>
  </p:clrMapOvr>
  <p:transition spd="slow" advClick="0" advTm="7000">
    <p:blinds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0242" name="Picture 2" descr="F:\oferta kształcenia\20211020_123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6336756"/>
          </a:xfrm>
        </p:spPr>
        <p:txBody>
          <a:bodyPr/>
          <a:lstStyle/>
          <a:p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Pracownik pomocniczy obsługi hotelowej znajdzie zatrudnienie w: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hotelach,</a:t>
            </a:r>
            <a:b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pensjonatach,</a:t>
            </a:r>
            <a:b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motelach,</a:t>
            </a:r>
            <a:b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domach wycieczkowych,</a:t>
            </a:r>
            <a:b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kempingach,</a:t>
            </a:r>
            <a:b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gospodarstwach agroturystycznych,</a:t>
            </a:r>
            <a:b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restauracjach.</a:t>
            </a:r>
            <a:b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83669276"/>
      </p:ext>
    </p:extLst>
  </p:cSld>
  <p:clrMapOvr>
    <a:masterClrMapping/>
  </p:clrMapOvr>
  <p:transition spd="slow">
    <p:blinds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/>
          <p:cNvSpPr txBox="1">
            <a:spLocks noGrp="1"/>
          </p:cNvSpPr>
          <p:nvPr>
            <p:ph type="title" idx="4294967295"/>
          </p:nvPr>
        </p:nvSpPr>
        <p:spPr>
          <a:xfrm>
            <a:off x="418115" y="560826"/>
            <a:ext cx="8229600" cy="4786312"/>
          </a:xfrm>
        </p:spPr>
        <p:txBody>
          <a:bodyPr/>
          <a:lstStyle/>
          <a:p>
            <a:pPr algn="ctr" eaLnBrk="1" hangingPunct="1">
              <a:spcBef>
                <a:spcPts val="638"/>
              </a:spcBef>
            </a:pPr>
            <a:r>
              <a:rPr lang="pl-PL"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/>
            </a:r>
            <a:br>
              <a:rPr lang="pl-PL"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lang="pl-PL" altLang="pl-PL" b="1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/>
            </a:r>
            <a:br>
              <a:rPr lang="pl-PL" altLang="pl-PL" b="1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lang="pl-PL"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Kształcenie w zawodzie</a:t>
            </a:r>
            <a:br>
              <a:rPr lang="pl-PL"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lang="pl-PL"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/>
            </a:r>
            <a:br>
              <a:rPr lang="pl-PL"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lang="pl-PL"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/>
            </a:r>
            <a:br>
              <a:rPr lang="pl-PL"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lang="pl-PL"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PRACOWNIK POMOCNICZY </a:t>
            </a:r>
            <a:br>
              <a:rPr lang="pl-PL"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lang="pl-PL"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/>
            </a:r>
            <a:br>
              <a:rPr lang="pl-PL"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lang="pl-PL"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GASTRONOMII </a:t>
            </a:r>
            <a:br>
              <a:rPr lang="pl-PL"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lang="pl-PL"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/>
            </a:r>
            <a:br>
              <a:rPr lang="pl-PL"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lang="pl-PL" altLang="pl-PL" sz="6000" dirty="0" smtClean="0"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/>
            </a:r>
            <a:br>
              <a:rPr lang="pl-PL" altLang="pl-PL" sz="6000" dirty="0" smtClean="0"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endParaRPr altLang="pl-PL" sz="6000" dirty="0" smtClean="0">
              <a:latin typeface="Broadway" panose="04040905080B02020502" pitchFamily="82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53363"/>
      </p:ext>
    </p:extLst>
  </p:cSld>
  <p:clrMapOvr>
    <a:masterClrMapping/>
  </p:clrMapOvr>
  <p:transition spd="med" advTm="5000">
    <p:blinds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7017" y="338363"/>
            <a:ext cx="8229600" cy="6206127"/>
          </a:xfrm>
        </p:spPr>
        <p:txBody>
          <a:bodyPr/>
          <a:lstStyle/>
          <a:p>
            <a:pPr algn="ctr"/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kierunek utworzony dla młodzieży </a:t>
            </a: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niepełnosprawnością intelektualną </a:t>
            </a:r>
            <a:b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stopniu lekkim. Powstał on jako odpowiedź na zapotrzebowanie rynku pracy.  </a:t>
            </a:r>
            <a:b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Pracownik 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pomocniczy nie podejmuje decyzji dotyczących przyrządzenia poszczególnych potraw, ale przygotowuje je pod nadzorem.</a:t>
            </a:r>
            <a:b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659348"/>
      </p:ext>
    </p:extLst>
  </p:cSld>
  <p:clrMapOvr>
    <a:masterClrMapping/>
  </p:clrMapOvr>
  <p:transition spd="slow">
    <p:blinds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5609004"/>
          </a:xfrm>
        </p:spPr>
        <p:txBody>
          <a:bodyPr/>
          <a:lstStyle/>
          <a:p>
            <a:pPr marL="0" indent="0" algn="ctr" eaLnBrk="1" hangingPunct="1">
              <a:spcBef>
                <a:spcPts val="638"/>
              </a:spcBef>
            </a:pPr>
            <a:r>
              <a:rPr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Nauka czynności porządkowych</a:t>
            </a:r>
            <a:br>
              <a:rPr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w obiektach świadczących usługi gastronomiczne</a:t>
            </a:r>
            <a:endParaRPr lang="pl-PL" dirty="0"/>
          </a:p>
        </p:txBody>
      </p:sp>
    </p:spTree>
  </p:cSld>
  <p:clrMapOvr>
    <a:masterClrMapping/>
  </p:clrMapOvr>
  <p:transition spd="slow">
    <p:blinds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05" y="0"/>
            <a:ext cx="5891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37188"/>
      </p:ext>
    </p:extLst>
  </p:cSld>
  <p:clrMapOvr>
    <a:masterClrMapping/>
  </p:clrMapOvr>
  <p:transition spd="slow">
    <p:blinds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658495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05989"/>
      </p:ext>
    </p:extLst>
  </p:cSld>
  <p:clrMapOvr>
    <a:masterClrMapping/>
  </p:clrMapOvr>
  <p:transition spd="slow">
    <p:blinds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6470650"/>
          </a:xfrm>
        </p:spPr>
        <p:txBody>
          <a:bodyPr/>
          <a:lstStyle/>
          <a:p>
            <a:pPr marL="0" indent="0" algn="ctr" eaLnBrk="1" hangingPunct="1">
              <a:spcBef>
                <a:spcPts val="638"/>
              </a:spcBef>
            </a:pPr>
            <a:r>
              <a:rPr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Nauka przygotowania potraw </a:t>
            </a:r>
            <a:br>
              <a:rPr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altLang="pl-PL" b="1" dirty="0" smtClean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i napojów</a:t>
            </a:r>
            <a:endParaRPr lang="pl-PL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50453"/>
      </p:ext>
    </p:extLst>
  </p:cSld>
  <p:clrMapOvr>
    <a:masterClrMapping/>
  </p:clrMapOvr>
  <p:transition spd="slow">
    <p:blinds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34907"/>
      </p:ext>
    </p:extLst>
  </p:cSld>
  <p:clrMapOvr>
    <a:masterClrMapping/>
  </p:clrMapOvr>
  <p:transition spd="slow"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83780" y="788275"/>
            <a:ext cx="848184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Kształcenie ogólne obejmuje nauczanie przedmiotów, np.:</a:t>
            </a:r>
          </a:p>
          <a:p>
            <a:pPr algn="ctr"/>
            <a:endParaRPr lang="pl-PL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język polski</a:t>
            </a:r>
          </a:p>
          <a:p>
            <a:pPr algn="ctr"/>
            <a:r>
              <a:rPr lang="pl-P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matematyka</a:t>
            </a:r>
          </a:p>
          <a:p>
            <a:pPr algn="ctr"/>
            <a:r>
              <a:rPr lang="pl-P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chemia</a:t>
            </a:r>
          </a:p>
          <a:p>
            <a:pPr algn="ctr"/>
            <a:r>
              <a:rPr lang="pl-PL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odstawy przedsiębiorczości</a:t>
            </a:r>
          </a:p>
          <a:p>
            <a:pPr algn="ctr"/>
            <a:r>
              <a:rPr lang="pl-P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wychowanie fizyczne</a:t>
            </a:r>
          </a:p>
        </p:txBody>
      </p:sp>
    </p:spTree>
    <p:extLst>
      <p:ext uri="{BB962C8B-B14F-4D97-AF65-F5344CB8AC3E}">
        <p14:creationId xmlns:p14="http://schemas.microsoft.com/office/powerpoint/2010/main" val="3093935692"/>
      </p:ext>
    </p:extLst>
  </p:cSld>
  <p:clrMapOvr>
    <a:masterClrMapping/>
  </p:clrMapOvr>
  <p:transition spd="slow" advTm="6000">
    <p:blinds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10206"/>
      </p:ext>
    </p:extLst>
  </p:cSld>
  <p:clrMapOvr>
    <a:masterClrMapping/>
  </p:clrMapOvr>
  <p:transition spd="slow">
    <p:blinds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4440" y="424543"/>
            <a:ext cx="6858000" cy="60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16163"/>
      </p:ext>
    </p:extLst>
  </p:cSld>
  <p:clrMapOvr>
    <a:masterClrMapping/>
  </p:clrMapOvr>
  <p:transition spd="slow">
    <p:blinds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3811" y="202474"/>
            <a:ext cx="6858000" cy="645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97802"/>
      </p:ext>
    </p:extLst>
  </p:cSld>
  <p:clrMapOvr>
    <a:masterClrMapping/>
  </p:clrMapOvr>
  <p:transition spd="slow">
    <p:blinds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12237"/>
            <a:ext cx="8229600" cy="6323693"/>
          </a:xfrm>
        </p:spPr>
        <p:txBody>
          <a:bodyPr/>
          <a:lstStyle/>
          <a:p>
            <a:r>
              <a:rPr lang="pl-P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Pracownik </a:t>
            </a:r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pomocniczy gastronomii znajdzie zatrudnienie w</a:t>
            </a:r>
            <a:r>
              <a:rPr lang="pl-P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pl-P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barach 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szybkiej obsługi,</a:t>
            </a:r>
            <a:b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punktach małej </a:t>
            </a: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gastronomii,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zakładach gastronomicznych,</a:t>
            </a:r>
            <a:b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przedsiębiorstwach zajmujących się produkcją wyrobów i półproduktów spożywczych.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86630259"/>
      </p:ext>
    </p:extLst>
  </p:cSld>
  <p:clrMapOvr>
    <a:masterClrMapping/>
  </p:clrMapOvr>
  <p:transition spd="slow">
    <p:blinds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185998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pl-PL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zakończenie trzeciej klasy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egzamin </a:t>
            </a:r>
            <a:r>
              <a:rPr kumimoji="0" lang="pl-PL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zawodowy </a:t>
            </a:r>
            <a:br>
              <a:rPr kumimoji="0" lang="pl-PL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organizowany przez </a:t>
            </a:r>
            <a:br>
              <a:rPr kumimoji="0" lang="pl-PL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Okręgową</a:t>
            </a:r>
            <a:r>
              <a:rPr kumimoji="0" lang="pl-PL" sz="36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Komisję Egzaminacyjną</a:t>
            </a:r>
            <a:r>
              <a:rPr kumimoji="0" lang="pl-PL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pl-PL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801063"/>
      </p:ext>
    </p:extLst>
  </p:cSld>
  <p:clrMapOvr>
    <a:masterClrMapping/>
  </p:clrMapOvr>
  <p:transition spd="slow" advTm="7000">
    <p:blinds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355833" y="2259724"/>
            <a:ext cx="63692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Internat Ośrodka</a:t>
            </a:r>
          </a:p>
          <a:p>
            <a:pPr algn="ctr"/>
            <a:r>
              <a:rPr lang="pl-P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Zamość</a:t>
            </a:r>
          </a:p>
          <a:p>
            <a:pPr algn="ctr"/>
            <a:r>
              <a:rPr lang="pl-P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ul. Okrzei 6</a:t>
            </a:r>
            <a:endParaRPr lang="pl-PL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249858"/>
      </p:ext>
    </p:extLst>
  </p:cSld>
  <p:clrMapOvr>
    <a:masterClrMapping/>
  </p:clrMapOvr>
  <p:transition spd="slow" advTm="2000">
    <p:blinds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84514"/>
      </p:ext>
    </p:extLst>
  </p:cSld>
  <p:clrMapOvr>
    <a:masterClrMapping/>
  </p:clrMapOvr>
  <p:transition spd="slow" advTm="2000">
    <p:blinds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ytuł 1"/>
          <p:cNvSpPr txBox="1">
            <a:spLocks noGrp="1"/>
          </p:cNvSpPr>
          <p:nvPr>
            <p:ph type="ctrTitle"/>
          </p:nvPr>
        </p:nvSpPr>
        <p:spPr>
          <a:xfrm>
            <a:off x="639418" y="1765737"/>
            <a:ext cx="7865163" cy="819315"/>
          </a:xfrm>
        </p:spPr>
        <p:txBody>
          <a:bodyPr/>
          <a:lstStyle/>
          <a:p>
            <a:r>
              <a:rPr altLang="pl-P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www.soswzamosc.internetdsl.pl</a:t>
            </a:r>
          </a:p>
        </p:txBody>
      </p:sp>
      <p:sp>
        <p:nvSpPr>
          <p:cNvPr id="74755" name="Podtytuł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altLang="pl-PL" dirty="0" smtClean="0">
              <a:latin typeface="Calibri" panose="020F0502020204030204" pitchFamily="34" charset="0"/>
              <a:cs typeface="Mangal" panose="02040503050203030202" pitchFamily="18" charset="0"/>
            </a:endParaRPr>
          </a:p>
          <a:p>
            <a:r>
              <a:rPr altLang="pl-P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Tel. (084) 639 25 25</a:t>
            </a:r>
          </a:p>
        </p:txBody>
      </p:sp>
    </p:spTree>
    <p:extLst>
      <p:ext uri="{BB962C8B-B14F-4D97-AF65-F5344CB8AC3E}">
        <p14:creationId xmlns:p14="http://schemas.microsoft.com/office/powerpoint/2010/main" val="34958148"/>
      </p:ext>
    </p:extLst>
  </p:cSld>
  <p:clrMapOvr>
    <a:masterClrMapping/>
  </p:clrMapOvr>
  <p:transition spd="slow" advTm="5000">
    <p:blinds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19807" y="2585545"/>
            <a:ext cx="77881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Dziękujemy za uwagę </a:t>
            </a:r>
            <a:br>
              <a:rPr lang="pl-PL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pl-P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Społeczność </a:t>
            </a:r>
          </a:p>
          <a:p>
            <a:pPr algn="r"/>
            <a:r>
              <a:rPr lang="pl-P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Branżowej Szkoły </a:t>
            </a:r>
          </a:p>
          <a:p>
            <a:pPr algn="r"/>
            <a:r>
              <a:rPr lang="pl-P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Stopnia Nr 1 w Zamościu</a:t>
            </a:r>
          </a:p>
          <a:p>
            <a:pPr algn="r"/>
            <a:r>
              <a:rPr lang="pl-P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24679"/>
      </p:ext>
    </p:extLst>
  </p:cSld>
  <p:clrMapOvr>
    <a:masterClrMapping/>
  </p:clrMapOvr>
  <p:transition spd="slow" advTm="4000"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"/>
            <a:ext cx="9144000" cy="685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87529"/>
      </p:ext>
    </p:extLst>
  </p:cSld>
  <p:clrMapOvr>
    <a:masterClrMapping/>
  </p:clrMapOvr>
  <p:transition spd="slow" advTm="2000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51368"/>
      </p:ext>
    </p:extLst>
  </p:cSld>
  <p:clrMapOvr>
    <a:masterClrMapping/>
  </p:clrMapOvr>
  <p:transition spd="slow" advTm="2000"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6"/>
            <a:ext cx="9144000" cy="685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14454"/>
      </p:ext>
    </p:extLst>
  </p:cSld>
  <p:clrMapOvr>
    <a:masterClrMapping/>
  </p:clrMapOvr>
  <p:transition spd="slow" advTm="2000"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35724" y="2501462"/>
            <a:ext cx="7388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Zajęcia rewalidacyjne</a:t>
            </a:r>
            <a:endParaRPr lang="pl-PL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926855"/>
      </p:ext>
    </p:extLst>
  </p:cSld>
  <p:clrMapOvr>
    <a:masterClrMapping/>
  </p:clrMapOvr>
  <p:transition spd="slow" advTm="2000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" y="0"/>
            <a:ext cx="9126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0862"/>
      </p:ext>
    </p:extLst>
  </p:cSld>
  <p:clrMapOvr>
    <a:masterClrMapping/>
  </p:clrMapOvr>
  <p:transition spd="slow" advTm="2000">
    <p:blinds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omyślni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myślnie 1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omyślnie 3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362</TotalTime>
  <Words>107</Words>
  <Application>Microsoft Office PowerPoint</Application>
  <PresentationFormat>Pokaz na ekranie (4:3)</PresentationFormat>
  <Paragraphs>59</Paragraphs>
  <Slides>48</Slides>
  <Notes>11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48</vt:i4>
      </vt:variant>
    </vt:vector>
  </HeadingPairs>
  <TitlesOfParts>
    <vt:vector size="59" baseType="lpstr">
      <vt:lpstr>Arial</vt:lpstr>
      <vt:lpstr>Broadway</vt:lpstr>
      <vt:lpstr>Calibri</vt:lpstr>
      <vt:lpstr>Lucida Sans Unicode</vt:lpstr>
      <vt:lpstr>Mangal</vt:lpstr>
      <vt:lpstr>StarSymbol</vt:lpstr>
      <vt:lpstr>Tahoma</vt:lpstr>
      <vt:lpstr>Times New Roman</vt:lpstr>
      <vt:lpstr>Domyślnie</vt:lpstr>
      <vt:lpstr>Domyślnie 1</vt:lpstr>
      <vt:lpstr>Domyślnie 3</vt:lpstr>
      <vt:lpstr>Branżowa Szkoła I Stopnia Nr 1 w Zamościu Specjalny Ośrodek  Szkolno-Wychowawczy w Zamościu ul. Śląska 45A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Kształcenie w zawodzie   PRACOWNIK POMOCNICZY   OBSŁUGI HOTELOWEJ    </vt:lpstr>
      <vt:lpstr> To kierunek, na którym kształcenie prowadzone jest wyłącznie dla osób                            z niepełnosprawnością intelektualną  w stopniu lekkim. Zawód obejmuje kilka działów w obiektach hotelowych, m.in. gastronomia, zielone otoczenie obiektu hotelarskiego, a także utrzymanie czystości obiektu i pokoi.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Pracownik pomocniczy obsługi hotelowej znajdzie zatrudnienie w: hotelach, pensjonatach, motelach, domach wycieczkowych, kempingach, gospodarstwach agroturystycznych, restauracjach.   </vt:lpstr>
      <vt:lpstr>  Kształcenie w zawodzie   PRACOWNIK POMOCNICZY   GASTRONOMII    </vt:lpstr>
      <vt:lpstr>To kierunek utworzony dla młodzieży  z niepełnosprawnością intelektualną  w stopniu lekkim. Powstał on jako odpowiedź na zapotrzebowanie rynku pracy.   Pracownik pomocniczy nie podejmuje decyzji dotyczących przyrządzenia poszczególnych potraw, ale przygotowuje je pod nadzorem. </vt:lpstr>
      <vt:lpstr>Nauka czynności porządkowych w obiektach świadczących usługi gastronomiczne</vt:lpstr>
      <vt:lpstr>Prezentacja programu PowerPoint</vt:lpstr>
      <vt:lpstr>Prezentacja programu PowerPoint</vt:lpstr>
      <vt:lpstr>Nauka przygotowania potraw  i napojów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Pracownik pomocniczy gastronomii znajdzie zatrudnienie w: barach szybkiej obsługi, punktach małej gastronomii, zakładach gastronomicznych, przedsiębiorstwach zajmujących się produkcją wyrobów i półproduktów spożywczych. </vt:lpstr>
      <vt:lpstr>Prezentacja programu PowerPoint</vt:lpstr>
      <vt:lpstr>Prezentacja programu PowerPoint</vt:lpstr>
      <vt:lpstr>Prezentacja programu PowerPoint</vt:lpstr>
      <vt:lpstr>www.soswzamosc.internetdsl.pl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Specjalny Ośrodek Szkolno-Wychowawczy  w Zamościu ul. Śląska 45A</dc:title>
  <dc:creator>BKaplon02</dc:creator>
  <cp:lastModifiedBy>BGradkowska05</cp:lastModifiedBy>
  <cp:revision>42</cp:revision>
  <dcterms:created xsi:type="dcterms:W3CDTF">2021-02-09T11:10:24Z</dcterms:created>
  <dcterms:modified xsi:type="dcterms:W3CDTF">2022-02-04T10:14:57Z</dcterms:modified>
</cp:coreProperties>
</file>