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81"/>
  </p:notesMasterIdLst>
  <p:sldIdLst>
    <p:sldId id="256" r:id="rId2"/>
    <p:sldId id="376" r:id="rId3"/>
    <p:sldId id="380" r:id="rId4"/>
    <p:sldId id="309" r:id="rId5"/>
    <p:sldId id="310" r:id="rId6"/>
    <p:sldId id="311" r:id="rId7"/>
    <p:sldId id="269" r:id="rId8"/>
    <p:sldId id="381" r:id="rId9"/>
    <p:sldId id="315" r:id="rId10"/>
    <p:sldId id="316" r:id="rId11"/>
    <p:sldId id="317" r:id="rId12"/>
    <p:sldId id="318" r:id="rId13"/>
    <p:sldId id="319" r:id="rId14"/>
    <p:sldId id="320" r:id="rId15"/>
    <p:sldId id="259" r:id="rId16"/>
    <p:sldId id="382" r:id="rId17"/>
    <p:sldId id="322" r:id="rId18"/>
    <p:sldId id="342" r:id="rId19"/>
    <p:sldId id="321" r:id="rId20"/>
    <p:sldId id="312" r:id="rId21"/>
    <p:sldId id="383" r:id="rId22"/>
    <p:sldId id="323" r:id="rId23"/>
    <p:sldId id="324" r:id="rId24"/>
    <p:sldId id="332" r:id="rId25"/>
    <p:sldId id="313" r:id="rId26"/>
    <p:sldId id="384" r:id="rId27"/>
    <p:sldId id="325" r:id="rId28"/>
    <p:sldId id="314" r:id="rId29"/>
    <p:sldId id="385" r:id="rId30"/>
    <p:sldId id="327" r:id="rId31"/>
    <p:sldId id="266" r:id="rId32"/>
    <p:sldId id="386" r:id="rId33"/>
    <p:sldId id="329" r:id="rId34"/>
    <p:sldId id="330" r:id="rId35"/>
    <p:sldId id="333" r:id="rId36"/>
    <p:sldId id="334" r:id="rId37"/>
    <p:sldId id="336" r:id="rId38"/>
    <p:sldId id="267" r:id="rId39"/>
    <p:sldId id="387" r:id="rId40"/>
    <p:sldId id="338" r:id="rId41"/>
    <p:sldId id="331" r:id="rId42"/>
    <p:sldId id="343" r:id="rId43"/>
    <p:sldId id="388" r:id="rId44"/>
    <p:sldId id="345" r:id="rId45"/>
    <p:sldId id="346" r:id="rId46"/>
    <p:sldId id="395" r:id="rId47"/>
    <p:sldId id="396" r:id="rId48"/>
    <p:sldId id="348" r:id="rId49"/>
    <p:sldId id="389" r:id="rId50"/>
    <p:sldId id="349" r:id="rId51"/>
    <p:sldId id="350" r:id="rId52"/>
    <p:sldId id="390" r:id="rId53"/>
    <p:sldId id="351" r:id="rId54"/>
    <p:sldId id="352" r:id="rId55"/>
    <p:sldId id="353" r:id="rId56"/>
    <p:sldId id="391" r:id="rId57"/>
    <p:sldId id="354" r:id="rId58"/>
    <p:sldId id="355" r:id="rId59"/>
    <p:sldId id="356" r:id="rId60"/>
    <p:sldId id="357" r:id="rId61"/>
    <p:sldId id="392" r:id="rId62"/>
    <p:sldId id="358" r:id="rId63"/>
    <p:sldId id="359" r:id="rId64"/>
    <p:sldId id="393" r:id="rId65"/>
    <p:sldId id="379" r:id="rId66"/>
    <p:sldId id="363" r:id="rId67"/>
    <p:sldId id="394" r:id="rId68"/>
    <p:sldId id="361" r:id="rId69"/>
    <p:sldId id="362" r:id="rId70"/>
    <p:sldId id="397" r:id="rId71"/>
    <p:sldId id="398" r:id="rId72"/>
    <p:sldId id="399" r:id="rId73"/>
    <p:sldId id="400" r:id="rId74"/>
    <p:sldId id="401" r:id="rId75"/>
    <p:sldId id="402" r:id="rId76"/>
    <p:sldId id="403" r:id="rId77"/>
    <p:sldId id="404" r:id="rId78"/>
    <p:sldId id="368" r:id="rId79"/>
    <p:sldId id="370" r:id="rId8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4718" autoAdjust="0"/>
  </p:normalViewPr>
  <p:slideViewPr>
    <p:cSldViewPr>
      <p:cViewPr varScale="1">
        <p:scale>
          <a:sx n="69" d="100"/>
          <a:sy n="69" d="100"/>
        </p:scale>
        <p:origin x="-5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C849F-4A96-4405-B3A6-9D7C06CA9C32}" type="datetimeFigureOut">
              <a:rPr lang="pl-PL" smtClean="0"/>
              <a:pPr/>
              <a:t>12.12.2019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2EE9C-8D75-455C-BE20-3C12B72A6BC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7143A39-9CD3-47A0-AC85-5E27ADA3C7F5}" type="datetimeFigureOut">
              <a:rPr lang="pl-PL" smtClean="0"/>
              <a:pPr/>
              <a:t>12.12.2019</a:t>
            </a:fld>
            <a:endParaRPr lang="pl-PL" dirty="0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08DDC00-E58C-42FA-952F-7E16C244026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3A39-9CD3-47A0-AC85-5E27ADA3C7F5}" type="datetimeFigureOut">
              <a:rPr lang="pl-PL" smtClean="0"/>
              <a:pPr/>
              <a:t>12.12.2019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DC00-E58C-42FA-952F-7E16C244026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3A39-9CD3-47A0-AC85-5E27ADA3C7F5}" type="datetimeFigureOut">
              <a:rPr lang="pl-PL" smtClean="0"/>
              <a:pPr/>
              <a:t>12.12.2019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DC00-E58C-42FA-952F-7E16C244026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7143A39-9CD3-47A0-AC85-5E27ADA3C7F5}" type="datetimeFigureOut">
              <a:rPr lang="pl-PL" smtClean="0"/>
              <a:pPr/>
              <a:t>12.12.2019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DC00-E58C-42FA-952F-7E16C244026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7143A39-9CD3-47A0-AC85-5E27ADA3C7F5}" type="datetimeFigureOut">
              <a:rPr lang="pl-PL" smtClean="0"/>
              <a:pPr/>
              <a:t>12.12.2019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08DDC00-E58C-42FA-952F-7E16C2440269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7143A39-9CD3-47A0-AC85-5E27ADA3C7F5}" type="datetimeFigureOut">
              <a:rPr lang="pl-PL" smtClean="0"/>
              <a:pPr/>
              <a:t>12.12.2019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08DDC00-E58C-42FA-952F-7E16C244026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7143A39-9CD3-47A0-AC85-5E27ADA3C7F5}" type="datetimeFigureOut">
              <a:rPr lang="pl-PL" smtClean="0"/>
              <a:pPr/>
              <a:t>12.12.2019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08DDC00-E58C-42FA-952F-7E16C244026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3A39-9CD3-47A0-AC85-5E27ADA3C7F5}" type="datetimeFigureOut">
              <a:rPr lang="pl-PL" smtClean="0"/>
              <a:pPr/>
              <a:t>12.12.2019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DC00-E58C-42FA-952F-7E16C244026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7143A39-9CD3-47A0-AC85-5E27ADA3C7F5}" type="datetimeFigureOut">
              <a:rPr lang="pl-PL" smtClean="0"/>
              <a:pPr/>
              <a:t>12.12.2019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08DDC00-E58C-42FA-952F-7E16C244026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7143A39-9CD3-47A0-AC85-5E27ADA3C7F5}" type="datetimeFigureOut">
              <a:rPr lang="pl-PL" smtClean="0"/>
              <a:pPr/>
              <a:t>12.12.2019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08DDC00-E58C-42FA-952F-7E16C244026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dirty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7143A39-9CD3-47A0-AC85-5E27ADA3C7F5}" type="datetimeFigureOut">
              <a:rPr lang="pl-PL" smtClean="0"/>
              <a:pPr/>
              <a:t>12.12.2019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08DDC00-E58C-42FA-952F-7E16C244026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7143A39-9CD3-47A0-AC85-5E27ADA3C7F5}" type="datetimeFigureOut">
              <a:rPr lang="pl-PL" smtClean="0"/>
              <a:pPr/>
              <a:t>12.12.2019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08DDC00-E58C-42FA-952F-7E16C244026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6032" y="2564904"/>
            <a:ext cx="8351936" cy="3356240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Franklin Gothic Book" pitchFamily="34" charset="0"/>
              </a:rPr>
              <a:t>Podsumowanie działań  realizowanych </a:t>
            </a:r>
            <a:br>
              <a:rPr lang="pl-PL" sz="3200" b="1" dirty="0">
                <a:latin typeface="Franklin Gothic Book" pitchFamily="34" charset="0"/>
              </a:rPr>
            </a:br>
            <a:r>
              <a:rPr lang="pl-PL" sz="3200" b="1" dirty="0">
                <a:latin typeface="Franklin Gothic Book" pitchFamily="34" charset="0"/>
              </a:rPr>
              <a:t>projektów w Specjalnym Ośrodku Szkolno-Wychowawczym w Zamościu w 2019  roku,</a:t>
            </a:r>
            <a:br>
              <a:rPr lang="pl-PL" sz="3200" b="1" dirty="0">
                <a:latin typeface="Franklin Gothic Book" pitchFamily="34" charset="0"/>
              </a:rPr>
            </a:br>
            <a:r>
              <a:rPr lang="pl-PL" sz="3200" b="1" dirty="0">
                <a:latin typeface="Franklin Gothic Book" pitchFamily="34" charset="0"/>
              </a:rPr>
              <a:t>w ramach Miejskiego Programu Profilaktyki    i Rozwiązywania  Problemów Alkoholowych     i Przeciwdziałania Narkomanii. </a:t>
            </a:r>
            <a:r>
              <a:rPr lang="pl-PL" sz="3200" dirty="0"/>
              <a:t>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27584" y="188640"/>
            <a:ext cx="7372672" cy="2664296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„W zdrowym ciele zdrowy duch –     w zgodzie z naturą”</a:t>
            </a:r>
          </a:p>
          <a:p>
            <a:pPr algn="ctr"/>
            <a:r>
              <a:rPr lang="pl-PL" sz="3200" b="1" dirty="0">
                <a:solidFill>
                  <a:schemeClr val="tx1"/>
                </a:solidFill>
              </a:rPr>
              <a:t>oraz</a:t>
            </a:r>
          </a:p>
          <a:p>
            <a:pPr algn="ctr"/>
            <a:r>
              <a:rPr lang="pl-PL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„Znajomość siebie drogą do sukcesu”</a:t>
            </a:r>
          </a:p>
          <a:p>
            <a:pPr algn="ctr"/>
            <a:endParaRPr lang="pl-PL" sz="3200" b="1" dirty="0">
              <a:solidFill>
                <a:schemeClr val="tx1"/>
              </a:solidFill>
            </a:endParaRPr>
          </a:p>
          <a:p>
            <a:pPr algn="ctr"/>
            <a:endParaRPr lang="pl-PL" sz="3200" b="1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pic>
        <p:nvPicPr>
          <p:cNvPr id="4" name="Picture 2" descr="logo sos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1080120" cy="108012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836712"/>
            <a:ext cx="1084868" cy="1054899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Kolorowe potrawy –warsztaty kulinarne</a:t>
            </a:r>
          </a:p>
        </p:txBody>
      </p:sp>
      <p:pic>
        <p:nvPicPr>
          <p:cNvPr id="5" name="Symbol zastępczy zawartości 4" descr="20190531_085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Kolorowe potrawy –warsztaty kulinarne</a:t>
            </a:r>
          </a:p>
        </p:txBody>
      </p:sp>
      <p:pic>
        <p:nvPicPr>
          <p:cNvPr id="6" name="Symbol zastępczy zawartości 5" descr="20190531_0908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Kolorowe potrawy –warsztaty kulinarne</a:t>
            </a:r>
          </a:p>
        </p:txBody>
      </p:sp>
      <p:pic>
        <p:nvPicPr>
          <p:cNvPr id="5" name="Symbol zastępczy zawartości 4" descr="20190531_0915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Kolorowe potrawy –warsztaty kulinarne</a:t>
            </a:r>
          </a:p>
        </p:txBody>
      </p:sp>
      <p:pic>
        <p:nvPicPr>
          <p:cNvPr id="6" name="Symbol zastępczy zawartości 5" descr="20190531_083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Kolorowe potrawy –warsztaty kulinarne</a:t>
            </a:r>
          </a:p>
        </p:txBody>
      </p:sp>
      <p:pic>
        <p:nvPicPr>
          <p:cNvPr id="12" name="Symbol zastępczy zawartości 11" descr="20190531_0925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Taniec moją pasją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 W naszej szkole uczniowie rozwijają swoje zdolności  uczestnicząc w zajęciach tanecznych „Taniec moją pasją”. Organizowane są też „Taneczne przerwy”, cieszące się dużym zainteresowaniem uczniów. </a:t>
            </a:r>
            <a:endParaRPr lang="pl-PL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Taniec moją pasją</a:t>
            </a:r>
          </a:p>
        </p:txBody>
      </p:sp>
      <p:pic>
        <p:nvPicPr>
          <p:cNvPr id="5" name="Symbol zastępczy zawartości 4" descr="IMG_9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5677" y="1882775"/>
            <a:ext cx="6852646" cy="4572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Taniec moją pasją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6AF2C88E-D8F4-46CF-9B17-49F244B62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Taniec moją pasją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E3816BAE-1AD3-4313-9D35-117B5CE8D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16" y="1882775"/>
            <a:ext cx="8124567" cy="4572000"/>
          </a:xfrm>
        </p:spPr>
      </p:pic>
    </p:spTree>
    <p:extLst>
      <p:ext uri="{BB962C8B-B14F-4D97-AF65-F5344CB8AC3E}">
        <p14:creationId xmlns="" xmlns:p14="http://schemas.microsoft.com/office/powerpoint/2010/main" val="737377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Taniec moją pasją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80648B5B-6036-4E33-8E9F-4C1EFF838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Ogródki ziołowe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 Uczniowie wybranych klas przygotowywali mini ogródki ziołowe na parapetach w klasach. Uprawiali też zioła w ogrodzie szkolnym. W ten sposób uczyli się uprawiać i pielęgnować zioła oraz zapoznali się z ich zastosowaniem w żywieniu.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608688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Muzyka niejedno ma imię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 Członkowie zespołu „Urwisy” uczestniczyli w cyklu zajęć  muzyczno – ruchowych pod tytułem „Muzyka niejedno ma imię”. Zajęcia te miały na celu rozwijanie uzdolnień wokalno-rytmicznych. Swój  talent prezentują oni podczas występów, uroczystości szkolnych oraz  przeglądów i konkursów pozaszkolnych.</a:t>
            </a:r>
            <a:endParaRPr lang="pl-P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Muzyka niejedno ma imię</a:t>
            </a:r>
          </a:p>
        </p:txBody>
      </p:sp>
      <p:pic>
        <p:nvPicPr>
          <p:cNvPr id="1026" name="Picture 2" descr="C:\Users\Jola\Desktop\zdj do prezen\IMG_9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5677" y="1882775"/>
            <a:ext cx="6852646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Muzyka niejedno ma imię</a:t>
            </a:r>
          </a:p>
        </p:txBody>
      </p:sp>
      <p:pic>
        <p:nvPicPr>
          <p:cNvPr id="5" name="Symbol zastępczy zawartości 4" descr="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5677" y="1882775"/>
            <a:ext cx="6852646" cy="4572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Muzyka niejedno ma imię</a:t>
            </a:r>
          </a:p>
        </p:txBody>
      </p:sp>
      <p:pic>
        <p:nvPicPr>
          <p:cNvPr id="5" name="Symbol zastępczy zawartości 4" descr="0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5677" y="1882775"/>
            <a:ext cx="6852646" cy="4572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Muzyka niejedno ma imię</a:t>
            </a:r>
          </a:p>
        </p:txBody>
      </p:sp>
      <p:pic>
        <p:nvPicPr>
          <p:cNvPr id="6" name="Symbol zastępczy zawartości 5" descr="IMG_91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2104546"/>
            <a:ext cx="6408712" cy="4272474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 świecie zapachu, muzyki   i fantazji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„W świecie zapachu, muzyki i fantazji” – zajęcia ułatwiające naukę odreagowania nagromadzonego napięcia emocjonalnego w oparciu o techniki relaksacyjne oraz muzykoterapię, aromaterapię, opowiadanie relaksacyjne prowadzone przez psychologa.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 świecie zapachu, muzyki   i fantazji</a:t>
            </a:r>
          </a:p>
        </p:txBody>
      </p:sp>
      <p:pic>
        <p:nvPicPr>
          <p:cNvPr id="4" name="Symbol zastępczy zawartości 3" descr="Znalezione obrazy dla zapytania emocje, relaksacj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2856"/>
            <a:ext cx="669674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 świecie zapachu, muzyki   i fantazji</a:t>
            </a:r>
          </a:p>
        </p:txBody>
      </p:sp>
      <p:pic>
        <p:nvPicPr>
          <p:cNvPr id="5" name="Symbol zastępczy zawartości 4" descr="Znalezione obrazy dla zapytania emocje, relaksacj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684076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 mądrością w cyberprzestrzeń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 „Z mądrością w cyberprzestrzeń” -  Panie psycholog i pedagog cyklicznie przeprowadzały w klasach warsztaty </a:t>
            </a:r>
          </a:p>
          <a:p>
            <a:pPr>
              <a:buNone/>
            </a:pPr>
            <a:r>
              <a:rPr lang="pl-PL" dirty="0" smtClean="0"/>
              <a:t>i pogadanki na temat zagrożeń jakie niesie za sobą korzystanie z Internetu oraz jak    z niego korzystać w sposób bezpieczny.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 mądrością w cyberprzestrzeń</a:t>
            </a:r>
          </a:p>
        </p:txBody>
      </p:sp>
      <p:pic>
        <p:nvPicPr>
          <p:cNvPr id="5" name="Symbol zastępczy zawartości 4" descr="Podobny obraz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7687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Ogródki ziołowe</a:t>
            </a:r>
          </a:p>
        </p:txBody>
      </p:sp>
      <p:pic>
        <p:nvPicPr>
          <p:cNvPr id="6" name="Symbol zastępczy zawartości 5" descr="20190513_1257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</p:spTree>
    <p:extLst>
      <p:ext uri="{BB962C8B-B14F-4D97-AF65-F5344CB8AC3E}">
        <p14:creationId xmlns="" xmlns:p14="http://schemas.microsoft.com/office/powerpoint/2010/main" val="1608688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 mądrością w cyberprzestrzeń</a:t>
            </a:r>
          </a:p>
        </p:txBody>
      </p:sp>
      <p:pic>
        <p:nvPicPr>
          <p:cNvPr id="5" name="Symbol zastępczy zawartości 4" descr="Znalezione obrazy dla zapytania cyber przemoc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3"/>
            <a:ext cx="698477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Mleczna Przygoda                       w Kolorowym Ranczo 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975192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Przepiękna majowa pogoda towarzyszyła nam podczas wycieczki edukacyjnej do Kolorowego Rancza w Łabuniach, gdzie wzięliśmy udział w lekcji edukacyjnej, której tematem była „Mleczna Przygoda”. Zajęcia prowadziła gospodyni, Pani Ewa. Dowiedzieliśmy się jak łatwo upiec pyszną bułkę drożdżową. Jak przygotować pasty serowe na kolorowe i smakowite kanapki. Zobaczyliśmy, że nie tylko krowy dają mleko. Mieliśmy okazję spróbować świeżego koziego mleka, pysznych serów, różnorakich dżemów, czy też prawdziwego kompotu z jabłek. Oglądaliśmy żyjące tam zwierzęta. Świetnie bawiliśmy się na zielonym terenie Rancza.</a:t>
            </a:r>
            <a:endParaRPr lang="pl-PL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Mleczna Przygoda                       w Kolorowym Ranczo </a:t>
            </a:r>
          </a:p>
        </p:txBody>
      </p:sp>
      <p:pic>
        <p:nvPicPr>
          <p:cNvPr id="4" name="Symbol zastępczy zawartości 3" descr="IMG_08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Mleczna Przygoda                       w Kolorowym Ranczo </a:t>
            </a:r>
          </a:p>
        </p:txBody>
      </p:sp>
      <p:pic>
        <p:nvPicPr>
          <p:cNvPr id="7" name="Symbol zastępczy zawartości 6" descr="IMG_07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Mleczna Przygoda                       w Kolorowym Ranczo </a:t>
            </a:r>
          </a:p>
        </p:txBody>
      </p:sp>
      <p:pic>
        <p:nvPicPr>
          <p:cNvPr id="4" name="Symbol zastępczy zawartości 3" descr="IMG_07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Mleczna Przygoda                       w Kolorowym Ranczo </a:t>
            </a:r>
          </a:p>
        </p:txBody>
      </p:sp>
      <p:pic>
        <p:nvPicPr>
          <p:cNvPr id="6" name="Symbol zastępczy zawartości 5" descr="IMG_07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Mleczna Przygoda                       w Kolorowym Ranczo </a:t>
            </a:r>
          </a:p>
        </p:txBody>
      </p:sp>
      <p:pic>
        <p:nvPicPr>
          <p:cNvPr id="5" name="Symbol zastępczy zawartości 4" descr="IMG_08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Mleczna Przygoda                       w Kolorowym Ranczo</a:t>
            </a:r>
            <a:br>
              <a:rPr lang="pl-PL" dirty="0"/>
            </a:br>
            <a:r>
              <a:rPr lang="pl-PL" dirty="0"/>
              <a:t> </a:t>
            </a:r>
          </a:p>
        </p:txBody>
      </p:sp>
      <p:pic>
        <p:nvPicPr>
          <p:cNvPr id="6" name="Symbol zastępczy zawartości 5" descr="IMG_07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„Alkohol? Nikotyna? Narkotyki? Mnie to nie kręci!”</a:t>
            </a:r>
            <a:br>
              <a:rPr lang="pl-PL" dirty="0"/>
            </a:br>
            <a:r>
              <a:rPr lang="pl-PL" dirty="0"/>
              <a:t>konkurs plastyczny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  Chętni uczniowie Ośrodka wzięli udział </a:t>
            </a:r>
          </a:p>
          <a:p>
            <a:pPr>
              <a:buNone/>
            </a:pPr>
            <a:r>
              <a:rPr lang="pl-PL" dirty="0" smtClean="0"/>
              <a:t>   w ogłoszonym konkursie plastycznym pod tytułem; „Alkohol? Nikotyna? Narkotyki? Mnie to nie kręci!” </a:t>
            </a:r>
          </a:p>
          <a:p>
            <a:pPr>
              <a:buNone/>
            </a:pPr>
            <a:r>
              <a:rPr lang="pl-PL" dirty="0" smtClean="0"/>
              <a:t>   Jury przyznało nagrody i wyróżnienia dziewięciu zwycięskim autorom prac. </a:t>
            </a:r>
            <a:endParaRPr lang="pl-PL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„Alkohol? Nikotyna? Narkotyki? Mnie to nie kręci!”</a:t>
            </a:r>
            <a:br>
              <a:rPr lang="pl-PL" dirty="0"/>
            </a:br>
            <a:r>
              <a:rPr lang="pl-PL" dirty="0"/>
              <a:t>konkurs plastyczny</a:t>
            </a:r>
          </a:p>
        </p:txBody>
      </p:sp>
      <p:pic>
        <p:nvPicPr>
          <p:cNvPr id="4" name="Symbol zastępczy zawartości 3" descr="IMG_20190606_1329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Ogródki ziołowe</a:t>
            </a:r>
          </a:p>
        </p:txBody>
      </p:sp>
      <p:pic>
        <p:nvPicPr>
          <p:cNvPr id="8" name="Symbol zastępczy zawartości 7" descr="20190508_1147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„Alkohol? Nikotyna? Narkotyki? Mnie to nie kręci!”</a:t>
            </a:r>
            <a:br>
              <a:rPr lang="pl-PL" dirty="0"/>
            </a:br>
            <a:r>
              <a:rPr lang="pl-PL" dirty="0"/>
              <a:t>konkurs plastyczny</a:t>
            </a:r>
          </a:p>
        </p:txBody>
      </p:sp>
      <p:pic>
        <p:nvPicPr>
          <p:cNvPr id="8" name="Symbol zastępczy zawartości 7" descr="IMG_20190606_1329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500" y="1882775"/>
            <a:ext cx="3429000" cy="4572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„Alkohol? Nikotyna? Narkotyki? Mnie to nie kręci!”</a:t>
            </a:r>
            <a:br>
              <a:rPr lang="pl-PL" dirty="0"/>
            </a:br>
            <a:r>
              <a:rPr lang="pl-PL" dirty="0"/>
              <a:t>konkurs plastyczny</a:t>
            </a:r>
          </a:p>
        </p:txBody>
      </p:sp>
      <p:pic>
        <p:nvPicPr>
          <p:cNvPr id="7" name="Symbol zastępczy zawartości 6" descr="IMG_20190606_133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500" y="1882775"/>
            <a:ext cx="3429000" cy="45720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„Znajomość siebie drogą do sukcesu”</a:t>
            </a:r>
            <a:br>
              <a:rPr lang="pl-PL" sz="4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FE0C72B1-FD4C-49F9-8159-87F912686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endParaRPr lang="pl-PL" dirty="0"/>
          </a:p>
          <a:p>
            <a:pPr marL="64008" indent="0" algn="ctr">
              <a:buNone/>
            </a:pPr>
            <a:r>
              <a:rPr lang="pl-PL" b="1" dirty="0"/>
              <a:t>Projekt w ramach kampanii </a:t>
            </a:r>
          </a:p>
          <a:p>
            <a:pPr marL="64008" indent="0" algn="ctr">
              <a:buNone/>
            </a:pPr>
            <a:r>
              <a:rPr lang="pl-PL" b="1" dirty="0"/>
              <a:t>„Zachowaj Trzeźwy Umysł”</a:t>
            </a:r>
          </a:p>
        </p:txBody>
      </p:sp>
    </p:spTree>
    <p:extLst>
      <p:ext uri="{BB962C8B-B14F-4D97-AF65-F5344CB8AC3E}">
        <p14:creationId xmlns="" xmlns:p14="http://schemas.microsoft.com/office/powerpoint/2010/main" val="3592530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„Tacy jesteśmy! To lubimy!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 Od września do listopada przygotowywaliśmy się do konkursu grupowego pod hasłem </a:t>
            </a:r>
          </a:p>
          <a:p>
            <a:pPr>
              <a:buNone/>
            </a:pPr>
            <a:r>
              <a:rPr lang="pl-PL" dirty="0" smtClean="0"/>
              <a:t>             „Tacy jesteśmy! To lubimy!”,</a:t>
            </a:r>
          </a:p>
          <a:p>
            <a:pPr>
              <a:buNone/>
            </a:pPr>
            <a:r>
              <a:rPr lang="pl-PL" dirty="0" smtClean="0"/>
              <a:t>   naszym zadaniem było przygotowanie prezentacji multimedialnej na temat naszych zainteresowań i uzdolnień – wzięło w nim udział aż </a:t>
            </a:r>
            <a:r>
              <a:rPr lang="pl-PL" u="sng" dirty="0" smtClean="0"/>
              <a:t>13 zespołów klasowych!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98892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„Tacy jesteśmy! To lubimy!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="" xmlns:a16="http://schemas.microsoft.com/office/drawing/2014/main" id="{75C1CCD2-9CE9-44E9-AAB3-BEBB6A65E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9936"/>
            <a:ext cx="6840760" cy="5130570"/>
          </a:xfrm>
        </p:spPr>
      </p:pic>
    </p:spTree>
    <p:extLst>
      <p:ext uri="{BB962C8B-B14F-4D97-AF65-F5344CB8AC3E}">
        <p14:creationId xmlns="" xmlns:p14="http://schemas.microsoft.com/office/powerpoint/2010/main" val="398892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„Tacy jesteśmy! To lubimy!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E81FA526-23E0-4D89-AB0B-724072E98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30493"/>
            <a:ext cx="7056784" cy="4960013"/>
          </a:xfrm>
        </p:spPr>
      </p:pic>
    </p:spTree>
    <p:extLst>
      <p:ext uri="{BB962C8B-B14F-4D97-AF65-F5344CB8AC3E}">
        <p14:creationId xmlns="" xmlns:p14="http://schemas.microsoft.com/office/powerpoint/2010/main" val="18348454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Prace nagrodzone w konkursie „Tacy jesteśmy! To lubimy!”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 Jury konkursu wyłoniło zwycięskie prace </a:t>
            </a:r>
          </a:p>
          <a:p>
            <a:pPr>
              <a:buNone/>
            </a:pPr>
            <a:r>
              <a:rPr lang="pl-PL" dirty="0" smtClean="0"/>
              <a:t>     i przyznało nagrody i wyróżnienia wszystkim klasom biorącym w nim udział. 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740814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Prace nagrodzone w konkursie „Tacy jesteśmy! To lubimy!”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94098EB9-707D-4767-87DB-28C37F909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82775"/>
            <a:ext cx="6288360" cy="4716270"/>
          </a:xfrm>
        </p:spPr>
      </p:pic>
    </p:spTree>
    <p:extLst>
      <p:ext uri="{BB962C8B-B14F-4D97-AF65-F5344CB8AC3E}">
        <p14:creationId xmlns="" xmlns:p14="http://schemas.microsoft.com/office/powerpoint/2010/main" val="17408140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„Warsztaty dla rodziców”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 W miesiącu wrześniu rodzice naszych uczniów uczestniczyli w warsztatach pod hasłem „Wspieramy rozwój dziecka i pomagamy osiągnąć cele”</a:t>
            </a:r>
            <a:r>
              <a:rPr lang="pl-PL" b="1" dirty="0" smtClean="0"/>
              <a:t>. </a:t>
            </a:r>
          </a:p>
          <a:p>
            <a:pPr>
              <a:buNone/>
            </a:pPr>
            <a:r>
              <a:rPr lang="pl-PL" dirty="0" smtClean="0"/>
              <a:t>    Otrzymali oni ulotki informacyjne; „Pomagamy dziecku osiągać cele!” „Wspieramy rozwój dziecka!” 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739758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„Warsztaty dla rodziców”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3BEF63A4-78E5-4516-954B-0FFCE0EDF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33951"/>
            <a:ext cx="7008740" cy="5256555"/>
          </a:xfrm>
        </p:spPr>
      </p:pic>
    </p:spTree>
    <p:extLst>
      <p:ext uri="{BB962C8B-B14F-4D97-AF65-F5344CB8AC3E}">
        <p14:creationId xmlns="" xmlns:p14="http://schemas.microsoft.com/office/powerpoint/2010/main" val="739758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Ogródki ziołowe</a:t>
            </a:r>
          </a:p>
        </p:txBody>
      </p:sp>
      <p:pic>
        <p:nvPicPr>
          <p:cNvPr id="5" name="Symbol zastępczy zawartości 4" descr="20190508_1147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„Warsztaty dla rodziców”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="" xmlns:a16="http://schemas.microsoft.com/office/drawing/2014/main" id="{C78FF85C-4D3F-437E-AB5D-ACE24C03E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87928"/>
            <a:ext cx="6696744" cy="5022558"/>
          </a:xfrm>
        </p:spPr>
      </p:pic>
    </p:spTree>
    <p:extLst>
      <p:ext uri="{BB962C8B-B14F-4D97-AF65-F5344CB8AC3E}">
        <p14:creationId xmlns="" xmlns:p14="http://schemas.microsoft.com/office/powerpoint/2010/main" val="828732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„Spotkanie z doradcą zawodowym”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1882808"/>
            <a:ext cx="8507288" cy="4572000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Dla uczniów zorganizowane zostały zajęcia prowadzone przez doradcę zawodowego, poruszające takie tematy jak:</a:t>
            </a:r>
          </a:p>
          <a:p>
            <a:pPr>
              <a:buNone/>
            </a:pPr>
            <a:r>
              <a:rPr lang="pl-PL" dirty="0" smtClean="0"/>
              <a:t>    „Moje uzdolnienia, zainteresowania” „Wybieram, zmieniam, myślę pozytywnie”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834413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„Spotkanie z doradcą zawodowym”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F8E8CC56-C899-4A77-A3DD-C1C2CE8E3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1882775"/>
            <a:ext cx="6096000" cy="4572000"/>
          </a:xfrm>
        </p:spPr>
      </p:pic>
    </p:spTree>
    <p:extLst>
      <p:ext uri="{BB962C8B-B14F-4D97-AF65-F5344CB8AC3E}">
        <p14:creationId xmlns="" xmlns:p14="http://schemas.microsoft.com/office/powerpoint/2010/main" val="38344139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„Spotkanie z doradcą zawodowym”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="" xmlns:a16="http://schemas.microsoft.com/office/drawing/2014/main" id="{930070AA-1703-4290-880E-947256F3B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  <p:extLst>
      <p:ext uri="{BB962C8B-B14F-4D97-AF65-F5344CB8AC3E}">
        <p14:creationId xmlns="" xmlns:p14="http://schemas.microsoft.com/office/powerpoint/2010/main" val="43009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„Spotkanie z doradcą zawodowym”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5742BC32-01F4-4B8E-BBDB-6CFC4D1CF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503" b="39223"/>
          <a:stretch/>
        </p:blipFill>
        <p:spPr>
          <a:xfrm>
            <a:off x="1259632" y="1916832"/>
            <a:ext cx="6480720" cy="4218904"/>
          </a:xfrm>
        </p:spPr>
      </p:pic>
    </p:spTree>
    <p:extLst>
      <p:ext uri="{BB962C8B-B14F-4D97-AF65-F5344CB8AC3E}">
        <p14:creationId xmlns="" xmlns:p14="http://schemas.microsoft.com/office/powerpoint/2010/main" val="6764011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„Zawody wczoraj i dziś”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W ramach zadania pod tytułem:</a:t>
            </a:r>
          </a:p>
          <a:p>
            <a:pPr>
              <a:buNone/>
            </a:pPr>
            <a:r>
              <a:rPr lang="pl-PL" dirty="0" smtClean="0"/>
              <a:t>          „ Zawody wczoraj i dziś”,</a:t>
            </a:r>
          </a:p>
          <a:p>
            <a:pPr>
              <a:buNone/>
            </a:pPr>
            <a:r>
              <a:rPr lang="pl-PL" dirty="0" smtClean="0"/>
              <a:t>   we wrześniu 2019 duża grupa uczniów wzięła udział w lekcji w Muzeum Wsi Lubelskiej, gdzie zapoznali się z dawnymi zawodami.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5044046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„Zawody wczoraj i dziś”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="" xmlns:a16="http://schemas.microsoft.com/office/drawing/2014/main" id="{0C69D5E5-0226-4F43-868A-EB9ECD7AD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  <p:extLst>
      <p:ext uri="{BB962C8B-B14F-4D97-AF65-F5344CB8AC3E}">
        <p14:creationId xmlns="" xmlns:p14="http://schemas.microsoft.com/office/powerpoint/2010/main" val="5044046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„Zawody wczoraj i dziś”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806FC3F2-AA26-4308-BCCB-96ADBD318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12776"/>
            <a:ext cx="3802732" cy="5070309"/>
          </a:xfrm>
        </p:spPr>
      </p:pic>
    </p:spTree>
    <p:extLst>
      <p:ext uri="{BB962C8B-B14F-4D97-AF65-F5344CB8AC3E}">
        <p14:creationId xmlns="" xmlns:p14="http://schemas.microsoft.com/office/powerpoint/2010/main" val="16095998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„Zawody wczoraj i dziś”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="" xmlns:a16="http://schemas.microsoft.com/office/drawing/2014/main" id="{3DD54B72-FBA5-4B48-8942-81BC542B2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82" t="13345" b="15781"/>
          <a:stretch/>
        </p:blipFill>
        <p:spPr>
          <a:xfrm>
            <a:off x="779007" y="1666526"/>
            <a:ext cx="7382859" cy="4354763"/>
          </a:xfrm>
        </p:spPr>
      </p:pic>
    </p:spTree>
    <p:extLst>
      <p:ext uri="{BB962C8B-B14F-4D97-AF65-F5344CB8AC3E}">
        <p14:creationId xmlns="" xmlns:p14="http://schemas.microsoft.com/office/powerpoint/2010/main" val="28299096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„Zawody wczoraj i dziś”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1118E755-E8B1-45E3-89BA-13BDD1B46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1" t="4736" r="-1621" b="-700"/>
          <a:stretch/>
        </p:blipFill>
        <p:spPr>
          <a:xfrm>
            <a:off x="2627784" y="1666526"/>
            <a:ext cx="4018756" cy="5142044"/>
          </a:xfrm>
        </p:spPr>
      </p:pic>
    </p:spTree>
    <p:extLst>
      <p:ext uri="{BB962C8B-B14F-4D97-AF65-F5344CB8AC3E}">
        <p14:creationId xmlns="" xmlns:p14="http://schemas.microsoft.com/office/powerpoint/2010/main" val="3732421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Ogródki ziołowe</a:t>
            </a:r>
          </a:p>
        </p:txBody>
      </p:sp>
      <p:pic>
        <p:nvPicPr>
          <p:cNvPr id="14" name="Symbol zastępczy zawartości 13" descr="IMG_4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„Zawody wczoraj i dziś”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 listopadzie 2019 r. odbyło się spotkanie z przedstawicielami</a:t>
            </a:r>
            <a:r>
              <a:rPr lang="pl-PL" b="1" dirty="0" smtClean="0"/>
              <a:t> </a:t>
            </a:r>
            <a:r>
              <a:rPr lang="pl-PL" dirty="0" smtClean="0"/>
              <a:t>służb mundurowych, Panem policjantem, który zaprezentował zadania jakie wykonuje się w tym zawodzie.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9425218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„Zawody wczoraj i dziś”</a:t>
            </a:r>
          </a:p>
        </p:txBody>
      </p:sp>
      <p:pic>
        <p:nvPicPr>
          <p:cNvPr id="19" name="Symbol zastępczy zawartości 18">
            <a:extLst>
              <a:ext uri="{FF2B5EF4-FFF2-40B4-BE49-F238E27FC236}">
                <a16:creationId xmlns="" xmlns:a16="http://schemas.microsoft.com/office/drawing/2014/main" id="{FF9D6E93-F734-4E4E-A6B6-E2030F496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13" t="29094"/>
          <a:stretch/>
        </p:blipFill>
        <p:spPr>
          <a:xfrm>
            <a:off x="1278443" y="1666526"/>
            <a:ext cx="6587114" cy="4609950"/>
          </a:xfrm>
        </p:spPr>
      </p:pic>
    </p:spTree>
    <p:extLst>
      <p:ext uri="{BB962C8B-B14F-4D97-AF65-F5344CB8AC3E}">
        <p14:creationId xmlns="" xmlns:p14="http://schemas.microsoft.com/office/powerpoint/2010/main" val="39425218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„Zawody wczoraj i dziś”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6089D23B-69BB-45D5-9BD2-6D7C55F9B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519"/>
          <a:stretch/>
        </p:blipFill>
        <p:spPr>
          <a:xfrm>
            <a:off x="1854767" y="1338604"/>
            <a:ext cx="5434466" cy="5251902"/>
          </a:xfrm>
        </p:spPr>
      </p:pic>
    </p:spTree>
    <p:extLst>
      <p:ext uri="{BB962C8B-B14F-4D97-AF65-F5344CB8AC3E}">
        <p14:creationId xmlns="" xmlns:p14="http://schemas.microsoft.com/office/powerpoint/2010/main" val="21775403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„Kącik zawodoznawczy”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51520" y="1882808"/>
            <a:ext cx="8435280" cy="4572000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Przygotowano kącik </a:t>
            </a:r>
            <a:r>
              <a:rPr lang="pl-PL" dirty="0" err="1" smtClean="0"/>
              <a:t>zawodoznawczy</a:t>
            </a:r>
            <a:r>
              <a:rPr lang="pl-PL" dirty="0" smtClean="0"/>
              <a:t>     w postaci tablic informacyjnych,             w którym zawarto  wiadomości na temat ofert zawodów dostępnych dla młodzieży z Branżowej Szkoły I stopnia Nr 1            oraz instytucji wspierających karierę zawodową. 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242013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„Kącik zawodoznawczy”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3E057486-9CF6-47BA-BDF1-75363FCAE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35323"/>
            <a:ext cx="4104456" cy="5155183"/>
          </a:xfrm>
        </p:spPr>
      </p:pic>
    </p:spTree>
    <p:extLst>
      <p:ext uri="{BB962C8B-B14F-4D97-AF65-F5344CB8AC3E}">
        <p14:creationId xmlns="" xmlns:p14="http://schemas.microsoft.com/office/powerpoint/2010/main" val="32420133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„Kącik zawodoznawczy”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="" xmlns:a16="http://schemas.microsoft.com/office/drawing/2014/main" id="{8A60258E-B9D2-4F63-AB17-853B9B92A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340768"/>
            <a:ext cx="4320480" cy="5358341"/>
          </a:xfrm>
        </p:spPr>
      </p:pic>
    </p:spTree>
    <p:extLst>
      <p:ext uri="{BB962C8B-B14F-4D97-AF65-F5344CB8AC3E}">
        <p14:creationId xmlns="" xmlns:p14="http://schemas.microsoft.com/office/powerpoint/2010/main" val="13080524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„Zajęcia z przedstawicielami Centrum Edukacji i Pracy OHP”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W  listopadzie zorganizowano zajęcia       z udziałem przedstawicieli Centrum Edukacji i Pracy OHP. </a:t>
            </a:r>
          </a:p>
          <a:p>
            <a:pPr>
              <a:buNone/>
            </a:pPr>
            <a:r>
              <a:rPr lang="pl-PL" dirty="0" smtClean="0"/>
              <a:t>   Uczniowie podczas spotkania mogli się dowiedzieć na temat tego co robić, gdy kończy się szkołę oraz na co zwracać uwagę wybierając zawód.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3059481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„Zajęcia z przedstawicielami Centrum Edukacji i Pracy OHP”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A3B594DB-D5D6-4747-8D8E-32F914F6A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645"/>
          <a:stretch/>
        </p:blipFill>
        <p:spPr>
          <a:xfrm>
            <a:off x="1331640" y="2060848"/>
            <a:ext cx="7051859" cy="4249910"/>
          </a:xfrm>
        </p:spPr>
      </p:pic>
    </p:spTree>
    <p:extLst>
      <p:ext uri="{BB962C8B-B14F-4D97-AF65-F5344CB8AC3E}">
        <p14:creationId xmlns="" xmlns:p14="http://schemas.microsoft.com/office/powerpoint/2010/main" val="23059481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„Zajęcia z przedstawicielami Centrum Edukacji i Pracy OHP”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3F0EFAD6-1C0A-40D6-A28A-D4B33F429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970" b="11057"/>
          <a:stretch/>
        </p:blipFill>
        <p:spPr>
          <a:xfrm>
            <a:off x="1763688" y="1916832"/>
            <a:ext cx="6145248" cy="4258600"/>
          </a:xfrm>
        </p:spPr>
      </p:pic>
    </p:spTree>
    <p:extLst>
      <p:ext uri="{BB962C8B-B14F-4D97-AF65-F5344CB8AC3E}">
        <p14:creationId xmlns="" xmlns:p14="http://schemas.microsoft.com/office/powerpoint/2010/main" val="9327351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„Zajęcia z przedstawicielami Centrum Edukacji i Pracy OHP”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="" xmlns:a16="http://schemas.microsoft.com/office/drawing/2014/main" id="{9B56804E-D23D-43D1-988E-72C0C2B0E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669"/>
          <a:stretch/>
        </p:blipFill>
        <p:spPr>
          <a:xfrm>
            <a:off x="1187624" y="2132856"/>
            <a:ext cx="7203860" cy="3745855"/>
          </a:xfrm>
        </p:spPr>
      </p:pic>
    </p:spTree>
    <p:extLst>
      <p:ext uri="{BB962C8B-B14F-4D97-AF65-F5344CB8AC3E}">
        <p14:creationId xmlns="" xmlns:p14="http://schemas.microsoft.com/office/powerpoint/2010/main" val="401110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Kolorowe potrawy –warsztaty kulinarne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„ Kolorowe potrawy” to warsztaty kulinarne w trakcie których uczniowie pod kierunkiem nauczycieli przygotowywali zdrowe posiłki z warzyw, ziół i kiełków, które wcześniej były przez nich wyhodowane. Ugotowali zupę szczawiową, zrobili kolorowe kanapki z twarożkiem oraz koktajle bogate w zioła i przyprawy.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84976" cy="164933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Podsumowanie projektów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Wszystkie działania z realizacji projektów zaprezentowane zostały społeczności szkolnej w dniu 9 grudnia 2019 roku.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4011108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84976" cy="164933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Podsumowanie projektów</a:t>
            </a:r>
            <a:endParaRPr lang="pl-PL" dirty="0"/>
          </a:p>
        </p:txBody>
      </p:sp>
      <p:pic>
        <p:nvPicPr>
          <p:cNvPr id="1027" name="Picture 3" descr="C:\Users\Nauczyciel\Pictures\2019-12-09\IMG_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11108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84976" cy="164933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Podsumowanie projektów</a:t>
            </a:r>
            <a:endParaRPr lang="pl-PL" dirty="0"/>
          </a:p>
        </p:txBody>
      </p:sp>
      <p:pic>
        <p:nvPicPr>
          <p:cNvPr id="5" name="Symbol zastępczy zawartości 4" descr="IMG_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  <p:extLst>
      <p:ext uri="{BB962C8B-B14F-4D97-AF65-F5344CB8AC3E}">
        <p14:creationId xmlns="" xmlns:p14="http://schemas.microsoft.com/office/powerpoint/2010/main" val="4011108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84976" cy="164933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Podsumowanie projektów</a:t>
            </a:r>
            <a:endParaRPr lang="pl-PL" dirty="0"/>
          </a:p>
        </p:txBody>
      </p:sp>
      <p:pic>
        <p:nvPicPr>
          <p:cNvPr id="5" name="Symbol zastępczy zawartości 4" descr="IMG_0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  <p:extLst>
      <p:ext uri="{BB962C8B-B14F-4D97-AF65-F5344CB8AC3E}">
        <p14:creationId xmlns="" xmlns:p14="http://schemas.microsoft.com/office/powerpoint/2010/main" val="4011108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84976" cy="164933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Podsumowanie projektów</a:t>
            </a:r>
            <a:endParaRPr lang="pl-PL" dirty="0"/>
          </a:p>
        </p:txBody>
      </p:sp>
      <p:pic>
        <p:nvPicPr>
          <p:cNvPr id="5" name="Symbol zastępczy zawartości 4" descr="IMG_0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  <p:extLst>
      <p:ext uri="{BB962C8B-B14F-4D97-AF65-F5344CB8AC3E}">
        <p14:creationId xmlns="" xmlns:p14="http://schemas.microsoft.com/office/powerpoint/2010/main" val="4011108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84976" cy="164933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Podsumowanie projektów</a:t>
            </a:r>
            <a:endParaRPr lang="pl-PL" dirty="0"/>
          </a:p>
        </p:txBody>
      </p:sp>
      <p:pic>
        <p:nvPicPr>
          <p:cNvPr id="5" name="Symbol zastępczy zawartości 4" descr="IMG_0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  <p:extLst>
      <p:ext uri="{BB962C8B-B14F-4D97-AF65-F5344CB8AC3E}">
        <p14:creationId xmlns="" xmlns:p14="http://schemas.microsoft.com/office/powerpoint/2010/main" val="4011108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84976" cy="164933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Podsumowanie projektów</a:t>
            </a:r>
            <a:endParaRPr lang="pl-PL" dirty="0"/>
          </a:p>
        </p:txBody>
      </p:sp>
      <p:pic>
        <p:nvPicPr>
          <p:cNvPr id="5" name="Symbol zastępczy zawartości 4" descr="IMG_0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  <p:extLst>
      <p:ext uri="{BB962C8B-B14F-4D97-AF65-F5344CB8AC3E}">
        <p14:creationId xmlns="" xmlns:p14="http://schemas.microsoft.com/office/powerpoint/2010/main" val="4011108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84976" cy="164933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Podsumowanie projektów</a:t>
            </a:r>
            <a:endParaRPr lang="pl-PL" dirty="0"/>
          </a:p>
        </p:txBody>
      </p:sp>
      <p:pic>
        <p:nvPicPr>
          <p:cNvPr id="5" name="Symbol zastępczy zawartości 4" descr="IMG_0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  <p:extLst>
      <p:ext uri="{BB962C8B-B14F-4D97-AF65-F5344CB8AC3E}">
        <p14:creationId xmlns="" xmlns:p14="http://schemas.microsoft.com/office/powerpoint/2010/main" val="4011108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836712"/>
            <a:ext cx="8856984" cy="2160240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W realizacji </a:t>
            </a:r>
            <a:r>
              <a:rPr lang="pl-PL" sz="40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projektów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4000" b="1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</a:rPr>
              <a:t>W zdrowym ciele zdrowy duch – w zgodzie z naturą”</a:t>
            </a:r>
            <a:r>
              <a:rPr lang="pl-PL" sz="4000" b="1" dirty="0">
                <a:solidFill>
                  <a:schemeClr val="tx1"/>
                </a:solidFill>
                <a:effectLst/>
              </a:rPr>
              <a:t/>
            </a:r>
            <a:br>
              <a:rPr lang="pl-PL" sz="4000" b="1" dirty="0">
                <a:solidFill>
                  <a:schemeClr val="tx1"/>
                </a:solidFill>
                <a:effectLst/>
              </a:rPr>
            </a:br>
            <a:r>
              <a:rPr lang="pl-PL" sz="4000" b="1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</a:rPr>
              <a:t>„Znajomość siebie drogą do sukcesu”</a:t>
            </a:r>
            <a:r>
              <a:rPr lang="pl-PL" sz="4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/>
            </a:r>
            <a:br>
              <a:rPr lang="pl-PL" sz="4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D558533F-7B02-41AE-811B-2305A867A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75" y="3212976"/>
            <a:ext cx="9036496" cy="3241832"/>
          </a:xfrm>
        </p:spPr>
        <p:txBody>
          <a:bodyPr/>
          <a:lstStyle/>
          <a:p>
            <a:pPr marL="64008" indent="0" algn="ctr">
              <a:buNone/>
            </a:pPr>
            <a:endParaRPr lang="pl-PL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 algn="ctr">
              <a:buNone/>
            </a:pPr>
            <a:r>
              <a:rPr lang="pl-PL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udział wzięli:</a:t>
            </a:r>
          </a:p>
          <a:p>
            <a:pPr marL="64008" indent="0" algn="ctr">
              <a:buNone/>
            </a:pPr>
            <a:r>
              <a:rPr lang="pl-PL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uczniowie, wychowawcy, nauczyciele, rodzice  </a:t>
            </a:r>
          </a:p>
          <a:p>
            <a:pPr marL="64008" indent="0" algn="ctr">
              <a:buNone/>
            </a:pPr>
            <a:r>
              <a:rPr lang="pl-PL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oraz zapraszani goście.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5033179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4528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Nauczyciele zaangażowani w realizację projektów;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="" xmlns:a16="http://schemas.microsoft.com/office/drawing/2014/main" id="{767F4DF7-92BF-4FBA-A0C6-834FB70FB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45145079"/>
              </p:ext>
            </p:extLst>
          </p:nvPr>
        </p:nvGraphicFramePr>
        <p:xfrm>
          <a:off x="1259632" y="1484784"/>
          <a:ext cx="7198424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="" xmlns:a16="http://schemas.microsoft.com/office/drawing/2014/main" val="2122356688"/>
                    </a:ext>
                  </a:extLst>
                </a:gridCol>
                <a:gridCol w="3165976">
                  <a:extLst>
                    <a:ext uri="{9D8B030D-6E8A-4147-A177-3AD203B41FA5}">
                      <a16:colId xmlns="" xmlns:a16="http://schemas.microsoft.com/office/drawing/2014/main" val="431024736"/>
                    </a:ext>
                  </a:extLst>
                </a:gridCol>
              </a:tblGrid>
              <a:tr h="3436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realizatorzy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koordynatorzy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5838636"/>
                  </a:ext>
                </a:extLst>
              </a:tr>
              <a:tr h="343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Edyta Grechuta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Katarzyna Bartosiewicz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1610052"/>
                  </a:ext>
                </a:extLst>
              </a:tr>
              <a:tr h="343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Monika Greluk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Elżbieta Welcz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29424941"/>
                  </a:ext>
                </a:extLst>
              </a:tr>
              <a:tr h="343634">
                <a:tc>
                  <a:txBody>
                    <a:bodyPr/>
                    <a:lstStyle/>
                    <a:p>
                      <a:r>
                        <a:rPr lang="pl-PL" dirty="0"/>
                        <a:t>Magdalena Gontarz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Jolanta Ferenc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89689091"/>
                  </a:ext>
                </a:extLst>
              </a:tr>
              <a:tr h="3436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Dorota Koczułap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4770882"/>
                  </a:ext>
                </a:extLst>
              </a:tr>
              <a:tr h="343634">
                <a:tc>
                  <a:txBody>
                    <a:bodyPr/>
                    <a:lstStyle/>
                    <a:p>
                      <a:r>
                        <a:rPr lang="pl-PL" dirty="0"/>
                        <a:t>Agata Kotowska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82427201"/>
                  </a:ext>
                </a:extLst>
              </a:tr>
              <a:tr h="343634">
                <a:tc>
                  <a:txBody>
                    <a:bodyPr/>
                    <a:lstStyle/>
                    <a:p>
                      <a:r>
                        <a:rPr lang="pl-PL" dirty="0"/>
                        <a:t>Elżbieta Margol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8802527"/>
                  </a:ext>
                </a:extLst>
              </a:tr>
              <a:tr h="343634">
                <a:tc>
                  <a:txBody>
                    <a:bodyPr/>
                    <a:lstStyle/>
                    <a:p>
                      <a:r>
                        <a:rPr lang="pl-PL" dirty="0"/>
                        <a:t>Agnieszka</a:t>
                      </a:r>
                      <a:r>
                        <a:rPr lang="pl-PL" baseline="0" dirty="0"/>
                        <a:t> Mazur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3892965"/>
                  </a:ext>
                </a:extLst>
              </a:tr>
              <a:tr h="3436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Aleksandra Małecka-Jabłońska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22820634"/>
                  </a:ext>
                </a:extLst>
              </a:tr>
              <a:tr h="3572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Dorota Ossowska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666860"/>
                  </a:ext>
                </a:extLst>
              </a:tr>
              <a:tr h="343634">
                <a:tc>
                  <a:txBody>
                    <a:bodyPr/>
                    <a:lstStyle/>
                    <a:p>
                      <a:r>
                        <a:rPr lang="pl-PL" dirty="0"/>
                        <a:t>Marzanna Podolak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84996868"/>
                  </a:ext>
                </a:extLst>
              </a:tr>
              <a:tr h="343634">
                <a:tc>
                  <a:txBody>
                    <a:bodyPr/>
                    <a:lstStyle/>
                    <a:p>
                      <a:r>
                        <a:rPr lang="pl-PL" dirty="0"/>
                        <a:t>Agata</a:t>
                      </a:r>
                      <a:r>
                        <a:rPr lang="pl-PL" baseline="0" dirty="0"/>
                        <a:t> Sołoducha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12610936"/>
                  </a:ext>
                </a:extLst>
              </a:tr>
              <a:tr h="343634">
                <a:tc>
                  <a:txBody>
                    <a:bodyPr/>
                    <a:lstStyle/>
                    <a:p>
                      <a:r>
                        <a:rPr lang="pl-PL" dirty="0"/>
                        <a:t>Wioletta Witkowska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8385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292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Kolorowe potrawy –warsztaty kulinarne</a:t>
            </a:r>
          </a:p>
        </p:txBody>
      </p:sp>
      <p:pic>
        <p:nvPicPr>
          <p:cNvPr id="11" name="Symbol zastępczy zawartości 10" descr="20190531_082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Kolorowe potrawy –warsztaty kulinarne</a:t>
            </a:r>
          </a:p>
        </p:txBody>
      </p:sp>
      <p:pic>
        <p:nvPicPr>
          <p:cNvPr id="5" name="Symbol zastępczy zawartości 4" descr="20190531_082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2075</TotalTime>
  <Words>1144</Words>
  <Application>Microsoft Office PowerPoint</Application>
  <PresentationFormat>Pokaz na ekranie (4:3)</PresentationFormat>
  <Paragraphs>134</Paragraphs>
  <Slides>79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79</vt:i4>
      </vt:variant>
    </vt:vector>
  </HeadingPairs>
  <TitlesOfParts>
    <vt:vector size="80" baseType="lpstr">
      <vt:lpstr>Energetyczny</vt:lpstr>
      <vt:lpstr>Podsumowanie działań  realizowanych  projektów w Specjalnym Ośrodku Szkolno-Wychowawczym w Zamościu w 2019  roku, w ramach Miejskiego Programu Profilaktyki    i Rozwiązywania  Problemów Alkoholowych     i Przeciwdziałania Narkomanii.  </vt:lpstr>
      <vt:lpstr>Ogródki ziołowe</vt:lpstr>
      <vt:lpstr>Ogródki ziołowe</vt:lpstr>
      <vt:lpstr>Ogródki ziołowe</vt:lpstr>
      <vt:lpstr>Ogródki ziołowe</vt:lpstr>
      <vt:lpstr>Ogródki ziołowe</vt:lpstr>
      <vt:lpstr>Kolorowe potrawy –warsztaty kulinarne</vt:lpstr>
      <vt:lpstr>Kolorowe potrawy –warsztaty kulinarne</vt:lpstr>
      <vt:lpstr>Kolorowe potrawy –warsztaty kulinarne</vt:lpstr>
      <vt:lpstr>Kolorowe potrawy –warsztaty kulinarne</vt:lpstr>
      <vt:lpstr>Kolorowe potrawy –warsztaty kulinarne</vt:lpstr>
      <vt:lpstr>Kolorowe potrawy –warsztaty kulinarne</vt:lpstr>
      <vt:lpstr>Kolorowe potrawy –warsztaty kulinarne</vt:lpstr>
      <vt:lpstr>Kolorowe potrawy –warsztaty kulinarne</vt:lpstr>
      <vt:lpstr>Taniec moją pasją</vt:lpstr>
      <vt:lpstr>Taniec moją pasją</vt:lpstr>
      <vt:lpstr>Taniec moją pasją</vt:lpstr>
      <vt:lpstr>Taniec moją pasją</vt:lpstr>
      <vt:lpstr>Taniec moją pasją</vt:lpstr>
      <vt:lpstr>Muzyka niejedno ma imię</vt:lpstr>
      <vt:lpstr>Muzyka niejedno ma imię</vt:lpstr>
      <vt:lpstr>Muzyka niejedno ma imię</vt:lpstr>
      <vt:lpstr>Muzyka niejedno ma imię</vt:lpstr>
      <vt:lpstr>Muzyka niejedno ma imię</vt:lpstr>
      <vt:lpstr>W świecie zapachu, muzyki   i fantazji</vt:lpstr>
      <vt:lpstr>W świecie zapachu, muzyki   i fantazji</vt:lpstr>
      <vt:lpstr>W świecie zapachu, muzyki   i fantazji</vt:lpstr>
      <vt:lpstr>Z mądrością w cyberprzestrzeń</vt:lpstr>
      <vt:lpstr>Z mądrością w cyberprzestrzeń</vt:lpstr>
      <vt:lpstr>Z mądrością w cyberprzestrzeń</vt:lpstr>
      <vt:lpstr>Mleczna Przygoda                       w Kolorowym Ranczo </vt:lpstr>
      <vt:lpstr>Mleczna Przygoda                       w Kolorowym Ranczo </vt:lpstr>
      <vt:lpstr>Mleczna Przygoda                       w Kolorowym Ranczo </vt:lpstr>
      <vt:lpstr>Mleczna Przygoda                       w Kolorowym Ranczo </vt:lpstr>
      <vt:lpstr>Mleczna Przygoda                       w Kolorowym Ranczo </vt:lpstr>
      <vt:lpstr>Mleczna Przygoda                       w Kolorowym Ranczo </vt:lpstr>
      <vt:lpstr>Mleczna Przygoda                       w Kolorowym Ranczo  </vt:lpstr>
      <vt:lpstr>„Alkohol? Nikotyna? Narkotyki? Mnie to nie kręci!” konkurs plastyczny</vt:lpstr>
      <vt:lpstr>„Alkohol? Nikotyna? Narkotyki? Mnie to nie kręci!” konkurs plastyczny</vt:lpstr>
      <vt:lpstr>„Alkohol? Nikotyna? Narkotyki? Mnie to nie kręci!” konkurs plastyczny</vt:lpstr>
      <vt:lpstr>„Alkohol? Nikotyna? Narkotyki? Mnie to nie kręci!” konkurs plastyczny</vt:lpstr>
      <vt:lpstr>„Znajomość siebie drogą do sukcesu” </vt:lpstr>
      <vt:lpstr>„Tacy jesteśmy! To lubimy!</vt:lpstr>
      <vt:lpstr>„Tacy jesteśmy! To lubimy!</vt:lpstr>
      <vt:lpstr>„Tacy jesteśmy! To lubimy!</vt:lpstr>
      <vt:lpstr>Prace nagrodzone w konkursie „Tacy jesteśmy! To lubimy!”</vt:lpstr>
      <vt:lpstr>Prace nagrodzone w konkursie „Tacy jesteśmy! To lubimy!”</vt:lpstr>
      <vt:lpstr>„Warsztaty dla rodziców”</vt:lpstr>
      <vt:lpstr>„Warsztaty dla rodziców”</vt:lpstr>
      <vt:lpstr>„Warsztaty dla rodziców”</vt:lpstr>
      <vt:lpstr>„Spotkanie z doradcą zawodowym”</vt:lpstr>
      <vt:lpstr>„Spotkanie z doradcą zawodowym”</vt:lpstr>
      <vt:lpstr>„Spotkanie z doradcą zawodowym”</vt:lpstr>
      <vt:lpstr>„Spotkanie z doradcą zawodowym”</vt:lpstr>
      <vt:lpstr>„Zawody wczoraj i dziś”</vt:lpstr>
      <vt:lpstr>„Zawody wczoraj i dziś”</vt:lpstr>
      <vt:lpstr>„Zawody wczoraj i dziś”</vt:lpstr>
      <vt:lpstr>„Zawody wczoraj i dziś”</vt:lpstr>
      <vt:lpstr>„Zawody wczoraj i dziś”</vt:lpstr>
      <vt:lpstr>„Zawody wczoraj i dziś”</vt:lpstr>
      <vt:lpstr>„Zawody wczoraj i dziś”</vt:lpstr>
      <vt:lpstr>„Zawody wczoraj i dziś”</vt:lpstr>
      <vt:lpstr>„Kącik zawodoznawczy”</vt:lpstr>
      <vt:lpstr>„Kącik zawodoznawczy”</vt:lpstr>
      <vt:lpstr>„Kącik zawodoznawczy”</vt:lpstr>
      <vt:lpstr>„Zajęcia z przedstawicielami Centrum Edukacji i Pracy OHP”</vt:lpstr>
      <vt:lpstr>„Zajęcia z przedstawicielami Centrum Edukacji i Pracy OHP”</vt:lpstr>
      <vt:lpstr>„Zajęcia z przedstawicielami Centrum Edukacji i Pracy OHP”</vt:lpstr>
      <vt:lpstr>„Zajęcia z przedstawicielami Centrum Edukacji i Pracy OHP”</vt:lpstr>
      <vt:lpstr>Podsumowanie projektów</vt:lpstr>
      <vt:lpstr>Podsumowanie projektów</vt:lpstr>
      <vt:lpstr>Podsumowanie projektów</vt:lpstr>
      <vt:lpstr>Podsumowanie projektów</vt:lpstr>
      <vt:lpstr>Podsumowanie projektów</vt:lpstr>
      <vt:lpstr>Podsumowanie projektów</vt:lpstr>
      <vt:lpstr>Podsumowanie projektów</vt:lpstr>
      <vt:lpstr>Podsumowanie projektów</vt:lpstr>
      <vt:lpstr>W realizacji projektów: „W zdrowym ciele zdrowy duch – w zgodzie z naturą” „Znajomość siebie drogą do sukcesu” </vt:lpstr>
      <vt:lpstr>Nauczyciele zaangażowani w realizację projektów;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Jola</dc:creator>
  <cp:lastModifiedBy>Nauczyciel100n</cp:lastModifiedBy>
  <cp:revision>205</cp:revision>
  <dcterms:created xsi:type="dcterms:W3CDTF">2017-11-09T17:15:46Z</dcterms:created>
  <dcterms:modified xsi:type="dcterms:W3CDTF">2019-12-12T09:29:18Z</dcterms:modified>
</cp:coreProperties>
</file>